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  <a:srgbClr val="A568D2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57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29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389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0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75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3014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86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3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94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385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34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594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85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7030A0"/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A95E-801D-42AD-A640-9E373D9D3D8A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447D-1519-4FDF-B376-C3B5F47EC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5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21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1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3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7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9.png"/><Relationship Id="rId5" Type="http://schemas.microsoft.com/office/2007/relationships/hdphoto" Target="../media/hdphoto13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1.png"/><Relationship Id="rId5" Type="http://schemas.microsoft.com/office/2007/relationships/hdphoto" Target="../media/hdphoto14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7.png"/><Relationship Id="rId5" Type="http://schemas.microsoft.com/office/2007/relationships/hdphoto" Target="../media/hdphoto15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7.png"/><Relationship Id="rId5" Type="http://schemas.microsoft.com/office/2007/relationships/hdphoto" Target="../media/hdphoto16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7.png"/><Relationship Id="rId5" Type="http://schemas.microsoft.com/office/2007/relationships/hdphoto" Target="../media/hdphoto17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7.png"/><Relationship Id="rId5" Type="http://schemas.microsoft.com/office/2007/relationships/hdphoto" Target="../media/hdphoto18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7.png"/><Relationship Id="rId5" Type="http://schemas.microsoft.com/office/2007/relationships/hdphoto" Target="../media/hdphoto19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5" Type="http://schemas.microsoft.com/office/2007/relationships/hdphoto" Target="../media/hdphoto20.wdp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0.png"/><Relationship Id="rId5" Type="http://schemas.microsoft.com/office/2007/relationships/hdphoto" Target="../media/hdphoto21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7.png"/><Relationship Id="rId5" Type="http://schemas.microsoft.com/office/2007/relationships/hdphoto" Target="../media/hdphoto22.wdp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7.png"/><Relationship Id="rId5" Type="http://schemas.microsoft.com/office/2007/relationships/hdphoto" Target="../media/hdphoto23.wdp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64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Doll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8500" l="0" r="99000">
                        <a14:foregroundMark x1="45500" y1="51750" x2="45500" y2="51750"/>
                        <a14:foregroundMark x1="42750" y1="49000" x2="47500" y2="51750"/>
                        <a14:foregroundMark x1="53750" y1="52500" x2="59250" y2="50750"/>
                        <a14:foregroundMark x1="49250" y1="58250" x2="49250" y2="61500"/>
                        <a14:foregroundMark x1="52500" y1="59750" x2="52500" y2="59750"/>
                        <a14:backgroundMark x1="61750" y1="45250" x2="61750" y2="45250"/>
                        <a14:backgroundMark x1="34500" y1="46250" x2="34500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89480"/>
            <a:ext cx="4752528" cy="4752528"/>
          </a:xfrm>
          <a:prstGeom prst="rect">
            <a:avLst/>
          </a:prstGeom>
        </p:spPr>
      </p:pic>
      <p:pic>
        <p:nvPicPr>
          <p:cNvPr id="4" name="do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431" y="5608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Drum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" b="97816" l="0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67481"/>
            <a:ext cx="4663405" cy="4269606"/>
          </a:xfrm>
          <a:prstGeom prst="rect">
            <a:avLst/>
          </a:prstGeom>
        </p:spPr>
      </p:pic>
      <p:pic>
        <p:nvPicPr>
          <p:cNvPr id="4" name="dru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359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smtClean="0">
                <a:solidFill>
                  <a:srgbClr val="461E64"/>
                </a:solidFill>
              </a:rPr>
              <a:t>Game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9000" l="1500" r="99000">
                        <a14:backgroundMark x1="86500" y1="44000" x2="86500" y2="44000"/>
                        <a14:backgroundMark x1="84500" y1="37250" x2="84500" y2="37250"/>
                        <a14:backgroundMark x1="82250" y1="36500" x2="82250" y2="36500"/>
                        <a14:backgroundMark x1="85500" y1="53750" x2="85500" y2="53750"/>
                        <a14:backgroundMark x1="86000" y1="46750" x2="86000" y2="46750"/>
                        <a14:backgroundMark x1="86000" y1="62250" x2="86000" y2="62250"/>
                        <a14:backgroundMark x1="84500" y1="61500" x2="84500" y2="61500"/>
                        <a14:backgroundMark x1="81500" y1="64000" x2="81500" y2="64000"/>
                        <a14:backgroundMark x1="77000" y1="69750" x2="77000" y2="69750"/>
                        <a14:backgroundMark x1="68750" y1="67000" x2="68750" y2="67000"/>
                        <a14:backgroundMark x1="59750" y1="57250" x2="59750" y2="57250"/>
                        <a14:backgroundMark x1="63250" y1="50000" x2="63250" y2="50000"/>
                        <a14:backgroundMark x1="63250" y1="45250" x2="63250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64" y="2121511"/>
            <a:ext cx="4734676" cy="4734676"/>
          </a:xfrm>
          <a:prstGeom prst="rect">
            <a:avLst/>
          </a:prstGeom>
        </p:spPr>
      </p:pic>
      <p:pic>
        <p:nvPicPr>
          <p:cNvPr id="4" name="ga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Kite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99333">
                        <a14:foregroundMark x1="62444" y1="26222" x2="62444" y2="26222"/>
                        <a14:foregroundMark x1="61556" y1="24667" x2="62667" y2="30667"/>
                        <a14:foregroundMark x1="56222" y1="43333" x2="56222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4896544" cy="4896544"/>
          </a:xfrm>
          <a:prstGeom prst="rect">
            <a:avLst/>
          </a:prstGeom>
        </p:spPr>
      </p:pic>
      <p:pic>
        <p:nvPicPr>
          <p:cNvPr id="5" name="ki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595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Monkey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100000" l="1028" r="99743">
                        <a14:foregroundMark x1="36247" y1="9750" x2="35476" y2="12250"/>
                        <a14:foregroundMark x1="44730" y1="10500" x2="47301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4320480" cy="4442653"/>
          </a:xfrm>
          <a:prstGeom prst="rect">
            <a:avLst/>
          </a:prstGeom>
        </p:spPr>
      </p:pic>
      <p:pic>
        <p:nvPicPr>
          <p:cNvPr id="4" name="monke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06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Plane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36912"/>
            <a:ext cx="5413311" cy="3667518"/>
          </a:xfrm>
          <a:prstGeom prst="rect">
            <a:avLst/>
          </a:prstGeom>
        </p:spPr>
      </p:pic>
      <p:pic>
        <p:nvPicPr>
          <p:cNvPr id="4" name="pla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7398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Puzzle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4" b="100000" l="0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85" y="2276872"/>
            <a:ext cx="4752528" cy="4413062"/>
          </a:xfrm>
          <a:prstGeom prst="rect">
            <a:avLst/>
          </a:prstGeom>
        </p:spPr>
      </p:pic>
      <p:pic>
        <p:nvPicPr>
          <p:cNvPr id="4" name="puzz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714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600" b="1" dirty="0" err="1" smtClean="0">
                <a:solidFill>
                  <a:srgbClr val="461E64"/>
                </a:solidFill>
              </a:rPr>
              <a:t>Roundabout</a:t>
            </a:r>
            <a:endParaRPr lang="sk-SK" sz="96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06" l="2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7023106" cy="4406999"/>
          </a:xfrm>
          <a:prstGeom prst="rect">
            <a:avLst/>
          </a:prstGeom>
        </p:spPr>
      </p:pic>
      <p:pic>
        <p:nvPicPr>
          <p:cNvPr id="4" name="roundabo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2150" y="5684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Scooter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" b="99750" l="0" r="994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3408"/>
            <a:ext cx="5025727" cy="5154592"/>
          </a:xfrm>
          <a:prstGeom prst="rect">
            <a:avLst/>
          </a:prstGeom>
        </p:spPr>
      </p:pic>
      <p:pic>
        <p:nvPicPr>
          <p:cNvPr id="4" name="scoo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771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Seesaw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2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87" y="3412815"/>
            <a:ext cx="6168934" cy="1796777"/>
          </a:xfrm>
          <a:prstGeom prst="rect">
            <a:avLst/>
          </a:prstGeom>
        </p:spPr>
      </p:pic>
      <p:pic>
        <p:nvPicPr>
          <p:cNvPr id="4" name="seesa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</a:t>
            </a: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smtClean="0">
                <a:solidFill>
                  <a:srgbClr val="461E64"/>
                </a:solidFill>
              </a:rPr>
              <a:t>TOYS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750" y1="10794" x2="23500" y2="35873"/>
                        <a14:foregroundMark x1="42250" y1="7937" x2="43750" y2="26667"/>
                        <a14:foregroundMark x1="32500" y1="25714" x2="32500" y2="25714"/>
                        <a14:foregroundMark x1="52250" y1="27302" x2="52250" y2="27302"/>
                        <a14:foregroundMark x1="32500" y1="27619" x2="32500" y2="27619"/>
                        <a14:foregroundMark x1="58250" y1="29206" x2="68500" y2="31746"/>
                        <a14:foregroundMark x1="74000" y1="15238" x2="81500" y2="37143"/>
                        <a14:foregroundMark x1="81250" y1="31111" x2="87000" y2="14286"/>
                        <a14:foregroundMark x1="96000" y1="37143" x2="96000" y2="37143"/>
                        <a14:foregroundMark x1="5000" y1="37460" x2="5000" y2="37460"/>
                        <a14:foregroundMark x1="15500" y1="44127" x2="21750" y2="46349"/>
                        <a14:foregroundMark x1="20500" y1="44127" x2="20500" y2="44127"/>
                        <a14:foregroundMark x1="33250" y1="57778" x2="33250" y2="57778"/>
                        <a14:foregroundMark x1="32500" y1="55238" x2="46500" y2="58413"/>
                        <a14:foregroundMark x1="45000" y1="53651" x2="45000" y2="53651"/>
                        <a14:foregroundMark x1="41250" y1="56825" x2="47500" y2="48254"/>
                        <a14:foregroundMark x1="61000" y1="43492" x2="64750" y2="53333"/>
                        <a14:foregroundMark x1="64000" y1="47619" x2="67750" y2="44762"/>
                        <a14:foregroundMark x1="66500" y1="49206" x2="69500" y2="49841"/>
                        <a14:foregroundMark x1="60750" y1="65079" x2="60750" y2="65079"/>
                        <a14:foregroundMark x1="31500" y1="57143" x2="31500" y2="57143"/>
                        <a14:foregroundMark x1="77000" y1="44762" x2="83250" y2="50476"/>
                        <a14:foregroundMark x1="83250" y1="71429" x2="86500" y2="95556"/>
                        <a14:foregroundMark x1="77750" y1="77778" x2="84000" y2="85397"/>
                        <a14:foregroundMark x1="86500" y1="78413" x2="92000" y2="77460"/>
                        <a14:foregroundMark x1="56750" y1="73968" x2="69750" y2="92381"/>
                        <a14:foregroundMark x1="72250" y1="77778" x2="72250" y2="77778"/>
                        <a14:foregroundMark x1="61500" y1="73651" x2="61500" y2="73651"/>
                        <a14:foregroundMark x1="38750" y1="79683" x2="45500" y2="88889"/>
                        <a14:foregroundMark x1="31000" y1="86667" x2="38750" y2="88571"/>
                        <a14:foregroundMark x1="15750" y1="76825" x2="19000" y2="93333"/>
                        <a14:foregroundMark x1="18000" y1="78413" x2="18000" y2="78413"/>
                        <a14:foregroundMark x1="26000" y1="34603" x2="54000" y2="34603"/>
                        <a14:foregroundMark x1="52750" y1="25079" x2="52750" y2="25079"/>
                        <a14:foregroundMark x1="74250" y1="23810" x2="74250" y2="23810"/>
                        <a14:foregroundMark x1="14500" y1="93016" x2="14500" y2="93016"/>
                        <a14:foregroundMark x1="24000" y1="92698" x2="24000" y2="92698"/>
                        <a14:backgroundMark x1="72250" y1="81270" x2="71750" y2="88254"/>
                        <a14:backgroundMark x1="65000" y1="91429" x2="65000" y2="91429"/>
                        <a14:backgroundMark x1="83750" y1="91111" x2="83750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304211" cy="4891807"/>
          </a:xfrm>
          <a:prstGeom prst="rect">
            <a:avLst/>
          </a:prstGeom>
        </p:spPr>
      </p:pic>
      <p:pic>
        <p:nvPicPr>
          <p:cNvPr id="6" name="to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5972" y="5911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Slide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5472608" cy="5472608"/>
          </a:xfrm>
          <a:prstGeom prst="rect">
            <a:avLst/>
          </a:prstGeom>
        </p:spPr>
      </p:pic>
      <p:pic>
        <p:nvPicPr>
          <p:cNvPr id="4" name="sl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0116" y="5678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smtClean="0">
                <a:solidFill>
                  <a:srgbClr val="461E64"/>
                </a:solidFill>
              </a:rPr>
              <a:t>Swing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8" b="9974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86" y="2420888"/>
            <a:ext cx="4408508" cy="4243189"/>
          </a:xfrm>
          <a:prstGeom prst="rect">
            <a:avLst/>
          </a:prstGeom>
        </p:spPr>
      </p:pic>
      <p:pic>
        <p:nvPicPr>
          <p:cNvPr id="4" name="sw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Teddy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990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2381250"/>
            <a:ext cx="4101232" cy="4276166"/>
          </a:xfrm>
          <a:prstGeom prst="rect">
            <a:avLst/>
          </a:prstGeom>
        </p:spPr>
      </p:pic>
      <p:pic>
        <p:nvPicPr>
          <p:cNvPr id="4" name="ted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0185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Train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5452" y1="23715" x2="75452" y2="23715"/>
                        <a14:foregroundMark x1="74419" y1="18972" x2="74935" y2="39921"/>
                        <a14:foregroundMark x1="86563" y1="84585" x2="94574" y2="9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95" y="2420888"/>
            <a:ext cx="5803528" cy="3794038"/>
          </a:xfrm>
          <a:prstGeom prst="rect">
            <a:avLst/>
          </a:prstGeom>
        </p:spPr>
      </p:pic>
      <p:pic>
        <p:nvPicPr>
          <p:cNvPr id="4" name="t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05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Tricycle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500" l="718" r="99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68390"/>
            <a:ext cx="4763034" cy="4557927"/>
          </a:xfrm>
          <a:prstGeom prst="rect">
            <a:avLst/>
          </a:prstGeom>
        </p:spPr>
      </p:pic>
      <p:pic>
        <p:nvPicPr>
          <p:cNvPr id="4" name="tricyc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4929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>
                <a:solidFill>
                  <a:srgbClr val="461E64"/>
                </a:solidFill>
              </a:rPr>
              <a:t>S</a:t>
            </a:r>
            <a:r>
              <a:rPr lang="sk-SK" sz="11500" b="1" dirty="0" smtClean="0">
                <a:solidFill>
                  <a:srgbClr val="461E64"/>
                </a:solidFill>
              </a:rPr>
              <a:t>wing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89916" l="600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58" y="2276872"/>
            <a:ext cx="6248256" cy="4956950"/>
          </a:xfrm>
          <a:prstGeom prst="rect">
            <a:avLst/>
          </a:prstGeom>
        </p:spPr>
      </p:pic>
      <p:pic>
        <p:nvPicPr>
          <p:cNvPr id="4" name="sw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855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Ball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6" b="98889" l="667" r="97778">
                        <a14:foregroundMark x1="23111" y1="16222" x2="86000" y2="70222"/>
                        <a14:foregroundMark x1="54889" y1="8222" x2="55111" y2="17778"/>
                        <a14:foregroundMark x1="77778" y1="32000" x2="84222" y2="26889"/>
                        <a14:foregroundMark x1="10889" y1="32889" x2="53111" y2="91778"/>
                        <a14:foregroundMark x1="35778" y1="52444" x2="56667" y2="48000"/>
                        <a14:foregroundMark x1="73556" y1="40889" x2="88444" y2="60444"/>
                        <a14:foregroundMark x1="15333" y1="60667" x2="15333" y2="60667"/>
                        <a14:foregroundMark x1="10000" y1="51556" x2="19556" y2="8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66319"/>
            <a:ext cx="4286250" cy="4286250"/>
          </a:xfrm>
          <a:prstGeom prst="rect">
            <a:avLst/>
          </a:prstGeom>
        </p:spPr>
      </p:pic>
      <p:pic>
        <p:nvPicPr>
          <p:cNvPr id="4" name="b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22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Balloon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" b="98413" l="0" r="89916">
                        <a14:foregroundMark x1="22409" y1="92593" x2="45378" y2="94180"/>
                        <a14:foregroundMark x1="44258" y1="90476" x2="44258" y2="90476"/>
                        <a14:foregroundMark x1="49860" y1="84656" x2="49860" y2="84656"/>
                        <a14:foregroundMark x1="55182" y1="79365" x2="55182" y2="79365"/>
                        <a14:foregroundMark x1="56303" y1="74074" x2="56303" y2="74074"/>
                        <a14:foregroundMark x1="54062" y1="75132" x2="54062" y2="75132"/>
                        <a14:foregroundMark x1="49300" y1="93122" x2="49300" y2="93122"/>
                        <a14:foregroundMark x1="48179" y1="93122" x2="48179" y2="93122"/>
                        <a14:foregroundMark x1="46779" y1="92063" x2="46779" y2="92063"/>
                        <a14:foregroundMark x1="46499" y1="87831" x2="46499" y2="87831"/>
                        <a14:backgroundMark x1="21289" y1="88889" x2="44818" y2="94709"/>
                        <a14:backgroundMark x1="27171" y1="94180" x2="27171" y2="94180"/>
                        <a14:backgroundMark x1="29412" y1="93122" x2="29412" y2="93122"/>
                        <a14:backgroundMark x1="24090" y1="92593" x2="24090" y2="92593"/>
                        <a14:backgroundMark x1="31373" y1="93651" x2="31373" y2="93651"/>
                        <a14:backgroundMark x1="36975" y1="93651" x2="36975" y2="93651"/>
                        <a14:backgroundMark x1="39216" y1="94180" x2="39216" y2="94180"/>
                        <a14:backgroundMark x1="45378" y1="91534" x2="45378" y2="91534"/>
                        <a14:backgroundMark x1="45658" y1="88360" x2="45658" y2="88360"/>
                        <a14:backgroundMark x1="49020" y1="89947" x2="49020" y2="89947"/>
                        <a14:backgroundMark x1="51821" y1="74074" x2="51821" y2="74074"/>
                        <a14:backgroundMark x1="36134" y1="95238" x2="36134" y2="9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7" y="2528887"/>
            <a:ext cx="7140818" cy="3780433"/>
          </a:xfrm>
          <a:prstGeom prst="rect">
            <a:avLst/>
          </a:prstGeom>
        </p:spPr>
      </p:pic>
      <p:pic>
        <p:nvPicPr>
          <p:cNvPr id="5" name="ball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1571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Bike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57" l="0" r="99660">
                        <a14:foregroundMark x1="31973" y1="8696" x2="31973" y2="8696"/>
                        <a14:foregroundMark x1="33333" y1="16304" x2="33333" y2="16304"/>
                        <a14:foregroundMark x1="66327" y1="6522" x2="66327" y2="6522"/>
                        <a14:foregroundMark x1="72109" y1="6522" x2="72109" y2="6522"/>
                        <a14:foregroundMark x1="72449" y1="39674" x2="72449" y2="39674"/>
                        <a14:foregroundMark x1="47279" y1="82065" x2="47279" y2="82065"/>
                        <a14:foregroundMark x1="26871" y1="61413" x2="26871" y2="61413"/>
                        <a14:backgroundMark x1="30612" y1="72826" x2="30612" y2="72826"/>
                        <a14:backgroundMark x1="29252" y1="65217" x2="29252" y2="65217"/>
                        <a14:backgroundMark x1="56463" y1="31522" x2="56463" y2="31522"/>
                        <a14:backgroundMark x1="35714" y1="45109" x2="35714" y2="45109"/>
                        <a14:backgroundMark x1="30612" y1="55978" x2="30612" y2="5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62" y="2492896"/>
            <a:ext cx="4857094" cy="3039813"/>
          </a:xfrm>
          <a:prstGeom prst="rect">
            <a:avLst/>
          </a:prstGeom>
        </p:spPr>
      </p:pic>
      <p:pic>
        <p:nvPicPr>
          <p:cNvPr id="4" name="bi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5643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Boat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7500" l="1003" r="96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4127647" cy="4137992"/>
          </a:xfrm>
          <a:prstGeom prst="rect">
            <a:avLst/>
          </a:prstGeom>
        </p:spPr>
      </p:pic>
      <p:pic>
        <p:nvPicPr>
          <p:cNvPr id="4" name="bo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0197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Car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5487526" cy="3611045"/>
          </a:xfrm>
          <a:prstGeom prst="rect">
            <a:avLst/>
          </a:prstGeom>
        </p:spPr>
      </p:pic>
      <p:pic>
        <p:nvPicPr>
          <p:cNvPr id="4" name="c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8852" y="5644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683568" y="260648"/>
            <a:ext cx="7704855" cy="1800200"/>
          </a:xfrm>
          <a:prstGeom prst="roundRect">
            <a:avLst/>
          </a:prstGeom>
          <a:solidFill>
            <a:srgbClr val="A568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500" b="1" dirty="0" err="1" smtClean="0">
                <a:solidFill>
                  <a:srgbClr val="461E64"/>
                </a:solidFill>
              </a:rPr>
              <a:t>Clown</a:t>
            </a:r>
            <a:endParaRPr lang="sk-SK" sz="11500" b="1" dirty="0">
              <a:solidFill>
                <a:srgbClr val="461E64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2" l="0" r="99429">
                        <a14:foregroundMark x1="43714" y1="39142" x2="58000" y2="49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4176464" cy="4450917"/>
          </a:xfrm>
          <a:prstGeom prst="rect">
            <a:avLst/>
          </a:prstGeom>
        </p:spPr>
      </p:pic>
      <p:pic>
        <p:nvPicPr>
          <p:cNvPr id="4" name="clow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56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47</Words>
  <Application>Microsoft Office PowerPoint</Application>
  <PresentationFormat>Prezentácia na obrazovke (4:3)</PresentationFormat>
  <Paragraphs>30</Paragraphs>
  <Slides>24</Slides>
  <Notes>0</Notes>
  <HiddenSlides>0</HiddenSlides>
  <MMClips>23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24</vt:i4>
      </vt:variant>
    </vt:vector>
  </HeadingPairs>
  <TitlesOfParts>
    <vt:vector size="26" baseType="lpstr">
      <vt:lpstr>Motív Office</vt:lpstr>
      <vt:lpstr>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</dc:creator>
  <cp:lastModifiedBy>Uzivatel</cp:lastModifiedBy>
  <cp:revision>12</cp:revision>
  <dcterms:created xsi:type="dcterms:W3CDTF">2014-08-12T09:32:03Z</dcterms:created>
  <dcterms:modified xsi:type="dcterms:W3CDTF">2014-09-30T10:34:41Z</dcterms:modified>
</cp:coreProperties>
</file>