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6" r:id="rId3"/>
    <p:sldId id="256" r:id="rId4"/>
    <p:sldId id="257" r:id="rId5"/>
    <p:sldId id="258" r:id="rId6"/>
    <p:sldId id="259" r:id="rId7"/>
    <p:sldId id="260" r:id="rId8"/>
    <p:sldId id="261" r:id="rId9"/>
    <p:sldId id="274" r:id="rId10"/>
    <p:sldId id="262" r:id="rId11"/>
    <p:sldId id="263" r:id="rId12"/>
    <p:sldId id="27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5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FF00"/>
    <a:srgbClr val="33CC33"/>
    <a:srgbClr val="33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1A3E-ECB0-434E-80C6-1FC10BE385D6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069539-DFE5-4D6E-A9D4-D5DB1F8F01F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1A3E-ECB0-434E-80C6-1FC10BE385D6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9539-DFE5-4D6E-A9D4-D5DB1F8F01F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1A3E-ECB0-434E-80C6-1FC10BE385D6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9539-DFE5-4D6E-A9D4-D5DB1F8F01F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FBD01-4E92-4C94-88CB-D6415A3492BF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821B6-D5A2-4518-8D91-93E1A8CA48AF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63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0969D-12B0-4D5D-8D35-5FED1CE69AD1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D113-9053-4F67-AA1B-6744CC3F9DB0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6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37142-ADCE-4DBF-AC8F-126F3ED8E395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30054-CB90-4E3C-B7CC-1195B25E404C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91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AD420-22DC-4DE0-9365-8A86086E64D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E332-AE6E-40C8-9D17-5B5199E33A9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2327C-E1AF-4847-A48D-78475D2F600E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3C0F4-C06F-4C1C-989A-981C2813C360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9EEEE-2AA5-4DFA-9A80-84162A28624E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13572-965A-49E9-957D-D27A6F0DAF3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0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402A4-469F-45BF-8D8D-F0531F7FEAB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F2A0D-E509-41E8-B8BA-FE0E526FC25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05F22-B1F9-49DC-8CA1-FAD2D98D4CC9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89D2-C1BE-43E2-A84A-4642C7BC482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1A3E-ECB0-434E-80C6-1FC10BE385D6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069539-DFE5-4D6E-A9D4-D5DB1F8F01F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ravouhlý trojuholník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FBEE3-A708-43D9-9D39-BC35221145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060D5-17BB-48AA-B8C1-8BFB7067537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A2AA6-BFED-4DAC-99A1-442C3A5D0149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47E2-8A5D-4B28-92F0-CE8596F45CC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857A2-BA5B-43EE-B3EA-8F10BBE8810C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7DA0-7151-4826-ABAB-3AC43EC3BCE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3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1A3E-ECB0-434E-80C6-1FC10BE385D6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9539-DFE5-4D6E-A9D4-D5DB1F8F01F1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1A3E-ECB0-434E-80C6-1FC10BE385D6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9539-DFE5-4D6E-A9D4-D5DB1F8F01F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1A3E-ECB0-434E-80C6-1FC10BE385D6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D069539-DFE5-4D6E-A9D4-D5DB1F8F01F1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1A3E-ECB0-434E-80C6-1FC10BE385D6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9539-DFE5-4D6E-A9D4-D5DB1F8F01F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1A3E-ECB0-434E-80C6-1FC10BE385D6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9539-DFE5-4D6E-A9D4-D5DB1F8F01F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1A3E-ECB0-434E-80C6-1FC10BE385D6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9539-DFE5-4D6E-A9D4-D5DB1F8F01F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1A3E-ECB0-434E-80C6-1FC10BE385D6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9539-DFE5-4D6E-A9D4-D5DB1F8F01F1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371A3E-ECB0-434E-80C6-1FC10BE385D6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069539-DFE5-4D6E-A9D4-D5DB1F8F01F1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2053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E10DD7-02FF-464D-AC79-E4413BD35AF1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0F9056-70D5-4CB3-99EE-33DD65DBFEAA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057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195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9.png"/><Relationship Id="rId5" Type="http://schemas.microsoft.com/office/2007/relationships/hdphoto" Target="../media/hdphoto8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7.png"/><Relationship Id="rId5" Type="http://schemas.microsoft.com/office/2007/relationships/hdphoto" Target="../media/hdphoto9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7.png"/><Relationship Id="rId5" Type="http://schemas.microsoft.com/office/2007/relationships/hdphoto" Target="../media/hdphoto10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17.png"/><Relationship Id="rId5" Type="http://schemas.microsoft.com/office/2007/relationships/hdphoto" Target="../media/hdphoto11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17.png"/><Relationship Id="rId5" Type="http://schemas.microsoft.com/office/2007/relationships/hdphoto" Target="../media/hdphoto12.wdp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17.png"/><Relationship Id="rId5" Type="http://schemas.microsoft.com/office/2007/relationships/hdphoto" Target="../media/hdphoto13.wdp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17.png"/><Relationship Id="rId5" Type="http://schemas.microsoft.com/office/2007/relationships/hdphoto" Target="../media/hdphoto14.wdp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17.pn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17.png"/><Relationship Id="rId5" Type="http://schemas.microsoft.com/office/2007/relationships/hdphoto" Target="../media/hdphoto15.wdp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17.png"/><Relationship Id="rId5" Type="http://schemas.microsoft.com/office/2007/relationships/hdphoto" Target="../media/hdphoto16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17.png"/><Relationship Id="rId5" Type="http://schemas.microsoft.com/office/2007/relationships/hdphoto" Target="../media/hdphoto17.wdp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32.png"/><Relationship Id="rId5" Type="http://schemas.microsoft.com/office/2007/relationships/hdphoto" Target="../media/hdphoto18.wdp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7.png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161"/>
            <a:ext cx="3765004" cy="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" y="250453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55067"/>
            <a:ext cx="1350645" cy="13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7864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5400" b="1" dirty="0">
                <a:solidFill>
                  <a:srgbClr val="000099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19871" y="4725144"/>
            <a:ext cx="85236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Dopytovo orientovaný projekt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Moderné vzdelávanie pre vedomostnú spoločnosť/Projekt je spolufinancovaný zo zdrojov EÚ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Kód ITMS projektu </a:t>
            </a:r>
            <a:r>
              <a:rPr lang="sk-SK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26110130435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Aktivita 1.2</a:t>
            </a:r>
            <a:endParaRPr lang="sk-SK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1114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957456" y="332656"/>
            <a:ext cx="2876108" cy="1323439"/>
          </a:xfrm>
          <a:prstGeom prst="rect">
            <a:avLst/>
          </a:prstGeom>
          <a:solidFill>
            <a:srgbClr val="33CC33"/>
          </a:solidFill>
          <a:ln w="76200">
            <a:solidFill>
              <a:srgbClr val="00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31550" cmpd="sng">
                  <a:solidFill>
                    <a:srgbClr val="0033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CHAIR</a:t>
            </a:r>
            <a:endParaRPr lang="sk-SK" sz="8000" b="1" cap="none" spc="0" dirty="0">
              <a:ln w="31550" cmpd="sng">
                <a:solidFill>
                  <a:srgbClr val="0033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461" y="1844824"/>
            <a:ext cx="2464098" cy="4584368"/>
          </a:xfrm>
          <a:prstGeom prst="rect">
            <a:avLst/>
          </a:prstGeom>
        </p:spPr>
      </p:pic>
      <p:pic>
        <p:nvPicPr>
          <p:cNvPr id="6" name="chai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7398" y="57018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2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022378" y="332656"/>
            <a:ext cx="2746266" cy="1323439"/>
          </a:xfrm>
          <a:prstGeom prst="rect">
            <a:avLst/>
          </a:prstGeom>
          <a:solidFill>
            <a:srgbClr val="33CC33"/>
          </a:solidFill>
          <a:ln w="76200">
            <a:solidFill>
              <a:srgbClr val="00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31550" cmpd="sng">
                  <a:solidFill>
                    <a:srgbClr val="0033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BOOK</a:t>
            </a:r>
            <a:endParaRPr lang="sk-SK" sz="8000" b="1" cap="none" spc="0" dirty="0">
              <a:ln w="31550" cmpd="sng">
                <a:solidFill>
                  <a:srgbClr val="0033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67" l="750" r="100000">
                        <a14:foregroundMark x1="37750" y1="21000" x2="86250" y2="39667"/>
                        <a14:foregroundMark x1="80500" y1="14333" x2="54750" y2="80000"/>
                        <a14:foregroundMark x1="54000" y1="77333" x2="55250" y2="84333"/>
                        <a14:foregroundMark x1="55000" y1="83333" x2="70000" y2="85333"/>
                        <a14:foregroundMark x1="54000" y1="81667" x2="8250" y2="63667"/>
                        <a14:foregroundMark x1="9250" y1="53000" x2="67500" y2="6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875" y="2348880"/>
            <a:ext cx="4353272" cy="3264954"/>
          </a:xfrm>
          <a:prstGeom prst="rect">
            <a:avLst/>
          </a:prstGeom>
        </p:spPr>
      </p:pic>
      <p:pic>
        <p:nvPicPr>
          <p:cNvPr id="6" name="boo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59632" y="56138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7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490903" y="332656"/>
            <a:ext cx="5809219" cy="1323439"/>
          </a:xfrm>
          <a:prstGeom prst="rect">
            <a:avLst/>
          </a:prstGeom>
          <a:solidFill>
            <a:srgbClr val="33CC33"/>
          </a:solidFill>
          <a:ln w="76200">
            <a:solidFill>
              <a:srgbClr val="00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31550" cmpd="sng">
                  <a:solidFill>
                    <a:srgbClr val="0033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PENCIL-CASE</a:t>
            </a:r>
            <a:endParaRPr lang="sk-SK" sz="8000" b="1" cap="none" spc="0" dirty="0">
              <a:ln w="31550" cmpd="sng">
                <a:solidFill>
                  <a:srgbClr val="0033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85" l="678" r="99661">
                        <a14:foregroundMark x1="40678" y1="57085" x2="40678" y2="57085"/>
                        <a14:foregroundMark x1="40678" y1="57085" x2="39661" y2="61538"/>
                        <a14:foregroundMark x1="45424" y1="57490" x2="46780" y2="58300"/>
                        <a14:foregroundMark x1="50847" y1="58704" x2="67797" y2="61134"/>
                        <a14:foregroundMark x1="72542" y1="61134" x2="72542" y2="61134"/>
                        <a14:foregroundMark x1="75932" y1="61538" x2="80339" y2="61538"/>
                        <a14:foregroundMark x1="35254" y1="53441" x2="35254" y2="53441"/>
                        <a14:foregroundMark x1="26102" y1="56680" x2="26102" y2="56680"/>
                        <a14:foregroundMark x1="16271" y1="65992" x2="16271" y2="65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348880"/>
            <a:ext cx="4070982" cy="3408585"/>
          </a:xfrm>
          <a:prstGeom prst="rect">
            <a:avLst/>
          </a:prstGeom>
        </p:spPr>
      </p:pic>
      <p:pic>
        <p:nvPicPr>
          <p:cNvPr id="6" name="pencil-ca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5616" y="5678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393385" y="332656"/>
            <a:ext cx="1996059" cy="1323439"/>
          </a:xfrm>
          <a:prstGeom prst="rect">
            <a:avLst/>
          </a:prstGeom>
          <a:solidFill>
            <a:srgbClr val="33CC33"/>
          </a:solidFill>
          <a:ln w="76200">
            <a:solidFill>
              <a:srgbClr val="00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31550" cmpd="sng">
                  <a:solidFill>
                    <a:srgbClr val="0033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PEN</a:t>
            </a:r>
            <a:endParaRPr lang="sk-SK" sz="8000" b="1" cap="none" spc="0" dirty="0">
              <a:ln w="31550" cmpd="sng">
                <a:solidFill>
                  <a:srgbClr val="0033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80" y="1988840"/>
            <a:ext cx="2415133" cy="4131149"/>
          </a:xfrm>
          <a:prstGeom prst="rect">
            <a:avLst/>
          </a:prstGeom>
        </p:spPr>
      </p:pic>
      <p:pic>
        <p:nvPicPr>
          <p:cNvPr id="6" name="p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22868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9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720214" y="332656"/>
            <a:ext cx="3350597" cy="1323439"/>
          </a:xfrm>
          <a:prstGeom prst="rect">
            <a:avLst/>
          </a:prstGeom>
          <a:solidFill>
            <a:srgbClr val="33CC33"/>
          </a:solidFill>
          <a:ln w="76200">
            <a:solidFill>
              <a:srgbClr val="00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31550" cmpd="sng">
                  <a:solidFill>
                    <a:srgbClr val="0033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PENCIL</a:t>
            </a:r>
            <a:endParaRPr lang="sk-SK" sz="8000" b="1" cap="none" spc="0" dirty="0">
              <a:ln w="31550" cmpd="sng">
                <a:solidFill>
                  <a:srgbClr val="0033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7" b="100000" l="29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936" y="2276872"/>
            <a:ext cx="3190875" cy="3209925"/>
          </a:xfrm>
          <a:prstGeom prst="rect">
            <a:avLst/>
          </a:prstGeom>
        </p:spPr>
      </p:pic>
      <p:pic>
        <p:nvPicPr>
          <p:cNvPr id="6" name="penci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7624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6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465046" y="332656"/>
            <a:ext cx="3860930" cy="1323439"/>
          </a:xfrm>
          <a:prstGeom prst="rect">
            <a:avLst/>
          </a:prstGeom>
          <a:solidFill>
            <a:srgbClr val="33CC33"/>
          </a:solidFill>
          <a:ln w="76200">
            <a:solidFill>
              <a:srgbClr val="00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31550" cmpd="sng">
                  <a:solidFill>
                    <a:srgbClr val="0033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RUBBER</a:t>
            </a:r>
            <a:endParaRPr lang="sk-SK" sz="8000" b="1" cap="none" spc="0" dirty="0">
              <a:ln w="31550" cmpd="sng">
                <a:solidFill>
                  <a:srgbClr val="0033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04864"/>
            <a:ext cx="4167535" cy="3140082"/>
          </a:xfrm>
          <a:prstGeom prst="rect">
            <a:avLst/>
          </a:prstGeom>
        </p:spPr>
      </p:pic>
      <p:pic>
        <p:nvPicPr>
          <p:cNvPr id="6" name="rubb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25321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068592" y="332656"/>
            <a:ext cx="4653838" cy="1323439"/>
          </a:xfrm>
          <a:prstGeom prst="rect">
            <a:avLst/>
          </a:prstGeom>
          <a:solidFill>
            <a:srgbClr val="33CC33"/>
          </a:solidFill>
          <a:ln w="76200">
            <a:solidFill>
              <a:srgbClr val="00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31550" cmpd="sng">
                  <a:solidFill>
                    <a:srgbClr val="0033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SCISSORS</a:t>
            </a:r>
            <a:endParaRPr lang="sk-SK" sz="8000" b="1" cap="none" spc="0" dirty="0">
              <a:ln w="31550" cmpd="sng">
                <a:solidFill>
                  <a:srgbClr val="0033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9148" y1="37500" x2="49392" y2="55556"/>
                        <a14:foregroundMark x1="46472" y1="51389" x2="52068" y2="50000"/>
                        <a14:foregroundMark x1="49878" y1="49306" x2="49878" y2="49306"/>
                        <a14:foregroundMark x1="30414" y1="28472" x2="30414" y2="28472"/>
                        <a14:foregroundMark x1="28224" y1="31250" x2="36740" y2="2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08920"/>
            <a:ext cx="6273367" cy="2197968"/>
          </a:xfrm>
          <a:prstGeom prst="rect">
            <a:avLst/>
          </a:prstGeom>
        </p:spPr>
      </p:pic>
      <p:pic>
        <p:nvPicPr>
          <p:cNvPr id="6" name="scissor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42864" y="5678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1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48898" y="332656"/>
            <a:ext cx="4293227" cy="1323439"/>
          </a:xfrm>
          <a:prstGeom prst="rect">
            <a:avLst/>
          </a:prstGeom>
          <a:solidFill>
            <a:srgbClr val="33CC33"/>
          </a:solidFill>
          <a:ln w="76200">
            <a:solidFill>
              <a:srgbClr val="00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31550" cmpd="sng">
                  <a:solidFill>
                    <a:srgbClr val="0033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CRAYONS</a:t>
            </a:r>
            <a:endParaRPr lang="sk-SK" sz="8000" b="1" cap="none" spc="0" dirty="0">
              <a:ln w="31550" cmpd="sng">
                <a:solidFill>
                  <a:srgbClr val="0033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48880"/>
            <a:ext cx="3359819" cy="3472944"/>
          </a:xfrm>
          <a:prstGeom prst="rect">
            <a:avLst/>
          </a:prstGeom>
        </p:spPr>
      </p:pic>
      <p:pic>
        <p:nvPicPr>
          <p:cNvPr id="6" name="cray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02411" y="55615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6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588494" y="332656"/>
            <a:ext cx="5614037" cy="1323439"/>
          </a:xfrm>
          <a:prstGeom prst="rect">
            <a:avLst/>
          </a:prstGeom>
          <a:solidFill>
            <a:srgbClr val="33CC33"/>
          </a:solidFill>
          <a:ln w="76200">
            <a:solidFill>
              <a:srgbClr val="00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31550" cmpd="sng">
                  <a:solidFill>
                    <a:srgbClr val="0033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SHARPENER</a:t>
            </a:r>
            <a:endParaRPr lang="sk-SK" sz="8000" b="1" cap="none" spc="0" dirty="0">
              <a:ln w="31550" cmpd="sng">
                <a:solidFill>
                  <a:srgbClr val="0033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348880"/>
            <a:ext cx="3312368" cy="3056054"/>
          </a:xfrm>
          <a:prstGeom prst="rect">
            <a:avLst/>
          </a:prstGeom>
        </p:spPr>
      </p:pic>
      <p:pic>
        <p:nvPicPr>
          <p:cNvPr id="6" name="sharpen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37352" y="55908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754390" y="332656"/>
            <a:ext cx="3282245" cy="1323439"/>
          </a:xfrm>
          <a:prstGeom prst="rect">
            <a:avLst/>
          </a:prstGeom>
          <a:solidFill>
            <a:srgbClr val="33CC33"/>
          </a:solidFill>
          <a:ln w="76200">
            <a:solidFill>
              <a:srgbClr val="00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31550" cmpd="sng">
                  <a:solidFill>
                    <a:srgbClr val="0033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PAINTS</a:t>
            </a:r>
            <a:endParaRPr lang="sk-SK" sz="8000" b="1" cap="none" spc="0" dirty="0">
              <a:ln w="31550" cmpd="sng">
                <a:solidFill>
                  <a:srgbClr val="0033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5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04864"/>
            <a:ext cx="2237209" cy="3869271"/>
          </a:xfrm>
          <a:prstGeom prst="rect">
            <a:avLst/>
          </a:prstGeom>
        </p:spPr>
      </p:pic>
      <p:pic>
        <p:nvPicPr>
          <p:cNvPr id="6" name="pain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5616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5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483768" y="332656"/>
            <a:ext cx="3823484" cy="1323439"/>
          </a:xfrm>
          <a:prstGeom prst="rect">
            <a:avLst/>
          </a:prstGeom>
          <a:solidFill>
            <a:srgbClr val="33CC33"/>
          </a:solidFill>
          <a:ln w="76200">
            <a:solidFill>
              <a:srgbClr val="00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31550" cmpd="sng">
                  <a:solidFill>
                    <a:srgbClr val="0033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SCHOOL</a:t>
            </a:r>
            <a:endParaRPr lang="sk-SK" sz="8000" b="1" cap="none" spc="0" dirty="0">
              <a:ln w="31550" cmpd="sng">
                <a:solidFill>
                  <a:srgbClr val="0033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8838"/>
            <a:ext cx="5383036" cy="3768125"/>
          </a:xfrm>
          <a:prstGeom prst="rect">
            <a:avLst/>
          </a:prstGeom>
        </p:spPr>
      </p:pic>
      <p:pic>
        <p:nvPicPr>
          <p:cNvPr id="6" name="schoo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3608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135134" y="332656"/>
            <a:ext cx="2520755" cy="1323439"/>
          </a:xfrm>
          <a:prstGeom prst="rect">
            <a:avLst/>
          </a:prstGeom>
          <a:solidFill>
            <a:srgbClr val="33CC33"/>
          </a:solidFill>
          <a:ln w="76200">
            <a:solidFill>
              <a:srgbClr val="00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31550" cmpd="sng">
                  <a:solidFill>
                    <a:srgbClr val="0033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GLUE</a:t>
            </a:r>
            <a:endParaRPr lang="sk-SK" sz="8000" b="1" cap="none" spc="0" dirty="0">
              <a:ln w="31550" cmpd="sng">
                <a:solidFill>
                  <a:srgbClr val="0033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86" y="1988840"/>
            <a:ext cx="1987848" cy="4355980"/>
          </a:xfrm>
          <a:prstGeom prst="rect">
            <a:avLst/>
          </a:prstGeom>
        </p:spPr>
      </p:pic>
      <p:pic>
        <p:nvPicPr>
          <p:cNvPr id="6" name="glu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1980" y="55925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7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833737" y="332656"/>
            <a:ext cx="3123548" cy="1323439"/>
          </a:xfrm>
          <a:prstGeom prst="rect">
            <a:avLst/>
          </a:prstGeom>
          <a:solidFill>
            <a:srgbClr val="33CC33"/>
          </a:solidFill>
          <a:ln w="76200">
            <a:solidFill>
              <a:srgbClr val="00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31550" cmpd="sng">
                  <a:solidFill>
                    <a:srgbClr val="0033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RULER</a:t>
            </a:r>
            <a:endParaRPr lang="sk-SK" sz="8000" b="1" cap="none" spc="0" dirty="0">
              <a:ln w="31550" cmpd="sng">
                <a:solidFill>
                  <a:srgbClr val="0033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9" b="100000" l="0" r="983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88840"/>
            <a:ext cx="3311504" cy="3923531"/>
          </a:xfrm>
          <a:prstGeom prst="rect">
            <a:avLst/>
          </a:prstGeom>
        </p:spPr>
      </p:pic>
      <p:pic>
        <p:nvPicPr>
          <p:cNvPr id="6" name="rul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7624" y="5708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1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522321" y="332656"/>
            <a:ext cx="5746381" cy="1323439"/>
          </a:xfrm>
          <a:prstGeom prst="rect">
            <a:avLst/>
          </a:prstGeom>
          <a:solidFill>
            <a:srgbClr val="33CC33"/>
          </a:solidFill>
          <a:ln w="76200">
            <a:solidFill>
              <a:srgbClr val="00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31550" cmpd="sng">
                  <a:solidFill>
                    <a:srgbClr val="0033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CLASSROOM</a:t>
            </a:r>
            <a:endParaRPr lang="sk-SK" sz="8000" b="1" cap="none" spc="0" dirty="0">
              <a:ln w="31550" cmpd="sng">
                <a:solidFill>
                  <a:srgbClr val="0033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850" y="2060848"/>
            <a:ext cx="4785320" cy="3588990"/>
          </a:xfrm>
          <a:prstGeom prst="rect">
            <a:avLst/>
          </a:prstGeom>
        </p:spPr>
      </p:pic>
      <p:pic>
        <p:nvPicPr>
          <p:cNvPr id="6" name="classro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592" y="56694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536" y="332656"/>
            <a:ext cx="4217951" cy="1323439"/>
          </a:xfrm>
          <a:prstGeom prst="rect">
            <a:avLst/>
          </a:prstGeom>
          <a:solidFill>
            <a:srgbClr val="33CC33"/>
          </a:solidFill>
          <a:ln w="76200">
            <a:solidFill>
              <a:srgbClr val="00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31550" cmpd="sng">
                  <a:solidFill>
                    <a:srgbClr val="0033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TEACHER</a:t>
            </a:r>
            <a:endParaRPr lang="sk-SK" sz="8000" b="1" cap="none" spc="0" dirty="0">
              <a:ln w="31550" cmpd="sng">
                <a:solidFill>
                  <a:srgbClr val="0033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33" l="38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44824"/>
            <a:ext cx="3186486" cy="4560809"/>
          </a:xfrm>
          <a:prstGeom prst="rect">
            <a:avLst/>
          </a:prstGeom>
        </p:spPr>
      </p:pic>
      <p:pic>
        <p:nvPicPr>
          <p:cNvPr id="6" name="teach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5616" y="57017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5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038408" y="332656"/>
            <a:ext cx="2714205" cy="1323439"/>
          </a:xfrm>
          <a:prstGeom prst="rect">
            <a:avLst/>
          </a:prstGeom>
          <a:solidFill>
            <a:srgbClr val="33CC33"/>
          </a:solidFill>
          <a:ln w="76200">
            <a:solidFill>
              <a:srgbClr val="00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31550" cmpd="sng">
                  <a:solidFill>
                    <a:srgbClr val="0033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PUPIL</a:t>
            </a:r>
            <a:endParaRPr lang="sk-SK" sz="8000" b="1" cap="none" spc="0" dirty="0">
              <a:ln w="31550" cmpd="sng">
                <a:solidFill>
                  <a:srgbClr val="0033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9750" l="22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132856"/>
            <a:ext cx="3810000" cy="3810000"/>
          </a:xfrm>
          <a:prstGeom prst="rect">
            <a:avLst/>
          </a:prstGeom>
        </p:spPr>
      </p:pic>
      <p:pic>
        <p:nvPicPr>
          <p:cNvPr id="6" name="pupi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04392" y="56380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4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399533" y="332656"/>
            <a:ext cx="1991956" cy="1323439"/>
          </a:xfrm>
          <a:prstGeom prst="rect">
            <a:avLst/>
          </a:prstGeom>
          <a:solidFill>
            <a:srgbClr val="33CC33"/>
          </a:solidFill>
          <a:ln w="76200">
            <a:solidFill>
              <a:srgbClr val="00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31550" cmpd="sng">
                  <a:solidFill>
                    <a:srgbClr val="0033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BAG</a:t>
            </a:r>
            <a:endParaRPr lang="sk-SK" sz="8000" b="1" cap="none" spc="0" dirty="0">
              <a:ln w="31550" cmpd="sng">
                <a:solidFill>
                  <a:srgbClr val="0033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1" b="100000" l="8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060848"/>
            <a:ext cx="3960440" cy="3890136"/>
          </a:xfrm>
          <a:prstGeom prst="rect">
            <a:avLst/>
          </a:prstGeom>
        </p:spPr>
      </p:pic>
      <p:pic>
        <p:nvPicPr>
          <p:cNvPr id="6" name="ba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04392" y="5646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0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312361" y="332656"/>
            <a:ext cx="6166303" cy="1323439"/>
          </a:xfrm>
          <a:prstGeom prst="rect">
            <a:avLst/>
          </a:prstGeom>
          <a:solidFill>
            <a:srgbClr val="33CC33"/>
          </a:solidFill>
          <a:ln w="76200">
            <a:solidFill>
              <a:srgbClr val="00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31550" cmpd="sng">
                  <a:solidFill>
                    <a:srgbClr val="0033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BLACKBOARD</a:t>
            </a:r>
            <a:endParaRPr lang="sk-SK" sz="8000" b="1" cap="none" spc="0" dirty="0">
              <a:ln w="31550" cmpd="sng">
                <a:solidFill>
                  <a:srgbClr val="0033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5" b="100000" l="0" r="100000">
                        <a14:foregroundMark x1="6027" y1="3077" x2="4384" y2="26154"/>
                        <a14:foregroundMark x1="1918" y1="24615" x2="7945" y2="36923"/>
                        <a14:foregroundMark x1="5205" y1="24615" x2="4658" y2="97308"/>
                        <a14:foregroundMark x1="2466" y1="6154" x2="2466" y2="6154"/>
                        <a14:foregroundMark x1="5479" y1="5769" x2="98082" y2="6538"/>
                        <a14:foregroundMark x1="98082" y1="6538" x2="97808" y2="96923"/>
                        <a14:foregroundMark x1="97808" y1="96923" x2="13151" y2="95385"/>
                        <a14:foregroundMark x1="22192" y1="98077" x2="22192" y2="98077"/>
                        <a14:foregroundMark x1="15342" y1="98462" x2="15342" y2="98462"/>
                        <a14:foregroundMark x1="81644" y1="91538" x2="81644" y2="91538"/>
                        <a14:foregroundMark x1="79452" y1="94231" x2="79452" y2="94231"/>
                        <a14:foregroundMark x1="79178" y1="93462" x2="86301" y2="91923"/>
                        <a14:foregroundMark x1="98356" y1="18846" x2="98356" y2="18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32856"/>
            <a:ext cx="4690641" cy="3341279"/>
          </a:xfrm>
          <a:prstGeom prst="rect">
            <a:avLst/>
          </a:prstGeom>
        </p:spPr>
      </p:pic>
      <p:pic>
        <p:nvPicPr>
          <p:cNvPr id="6" name="blackboar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5616" y="55976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7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826010" y="332656"/>
            <a:ext cx="3139001" cy="1323439"/>
          </a:xfrm>
          <a:prstGeom prst="rect">
            <a:avLst/>
          </a:prstGeom>
          <a:solidFill>
            <a:srgbClr val="33CC33"/>
          </a:solidFill>
          <a:ln w="76200">
            <a:solidFill>
              <a:srgbClr val="00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31550" cmpd="sng">
                  <a:solidFill>
                    <a:srgbClr val="0033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CHALK</a:t>
            </a:r>
            <a:endParaRPr lang="sk-SK" sz="8000" b="1" cap="none" spc="0" dirty="0">
              <a:ln w="31550" cmpd="sng">
                <a:solidFill>
                  <a:srgbClr val="0033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8" b="99502" l="153" r="100000">
                        <a14:foregroundMark x1="8550" y1="76119" x2="4427" y2="64677"/>
                        <a14:foregroundMark x1="4427" y1="64677" x2="4427" y2="64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127" y="2471604"/>
            <a:ext cx="6239746" cy="1914792"/>
          </a:xfrm>
          <a:prstGeom prst="rect">
            <a:avLst/>
          </a:prstGeom>
        </p:spPr>
      </p:pic>
      <p:pic>
        <p:nvPicPr>
          <p:cNvPr id="6" name="chal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62785" y="57307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9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074477" y="332656"/>
            <a:ext cx="2642070" cy="1323439"/>
          </a:xfrm>
          <a:prstGeom prst="rect">
            <a:avLst/>
          </a:prstGeom>
          <a:solidFill>
            <a:srgbClr val="33CC33"/>
          </a:solidFill>
          <a:ln w="76200">
            <a:solidFill>
              <a:srgbClr val="00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dirty="0" smtClean="0">
                <a:ln w="31550" cmpd="sng">
                  <a:solidFill>
                    <a:srgbClr val="0033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DESK</a:t>
            </a:r>
            <a:endParaRPr lang="sk-SK" sz="8000" b="1" cap="none" spc="0" dirty="0">
              <a:ln w="31550" cmpd="sng">
                <a:solidFill>
                  <a:srgbClr val="0033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785" y="2204864"/>
            <a:ext cx="4132725" cy="3688457"/>
          </a:xfrm>
          <a:prstGeom prst="rect">
            <a:avLst/>
          </a:prstGeom>
        </p:spPr>
      </p:pic>
      <p:pic>
        <p:nvPicPr>
          <p:cNvPr id="6" name="des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20311" y="5649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0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</TotalTime>
  <Words>43</Words>
  <Application>Microsoft Office PowerPoint</Application>
  <PresentationFormat>Prezentácia na obrazovke (4:3)</PresentationFormat>
  <Paragraphs>26</Paragraphs>
  <Slides>21</Slides>
  <Notes>0</Notes>
  <HiddenSlides>0</HiddenSlides>
  <MMClips>20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21</vt:i4>
      </vt:variant>
    </vt:vector>
  </HeadingPairs>
  <TitlesOfParts>
    <vt:vector size="23" baseType="lpstr">
      <vt:lpstr>Cestovanie</vt:lpstr>
      <vt:lpstr>Tok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Eva</dc:creator>
  <cp:lastModifiedBy>Uzivatel</cp:lastModifiedBy>
  <cp:revision>8</cp:revision>
  <dcterms:created xsi:type="dcterms:W3CDTF">2014-04-27T10:09:55Z</dcterms:created>
  <dcterms:modified xsi:type="dcterms:W3CDTF">2014-09-30T10:35:12Z</dcterms:modified>
</cp:coreProperties>
</file>