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69" r:id="rId16"/>
    <p:sldId id="272" r:id="rId17"/>
    <p:sldId id="271" r:id="rId18"/>
    <p:sldId id="270" r:id="rId19"/>
    <p:sldId id="275" r:id="rId20"/>
    <p:sldId id="273" r:id="rId21"/>
    <p:sldId id="274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1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2365EB-A733-4661-A5DC-85ACD03E36F9}" type="datetimeFigureOut">
              <a:rPr lang="sk-SK" smtClean="0"/>
              <a:t>30.9.2014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9D8FFF-B6D6-4B30-93AB-7547E61FA99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30.9.2014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4.png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2.png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4.pn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microsoft.com/office/2007/relationships/hdphoto" Target="../media/hdphoto15.wdp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4.png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2.png"/><Relationship Id="rId5" Type="http://schemas.microsoft.com/office/2007/relationships/hdphoto" Target="../media/hdphoto17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Kód ITMS projektu </a:t>
            </a:r>
            <a:r>
              <a:rPr lang="sk-SK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26110130435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1.2</a:t>
            </a:r>
            <a:endParaRPr lang="sk-S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534989" cy="3108600"/>
          </a:xfrm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2586940" y="757105"/>
            <a:ext cx="39814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TOOTH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7" name="TOO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057" y="5368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040" y1="3750" x2="38040" y2="3750"/>
                        <a14:foregroundMark x1="68012" y1="4750" x2="68012" y2="4750"/>
                        <a14:foregroundMark x1="69741" y1="23250" x2="69741" y2="2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3126144" cy="3603625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2279325" y="757105"/>
            <a:ext cx="45966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/>
                <a:solidFill>
                  <a:srgbClr val="FF5050"/>
                </a:solidFill>
                <a:effectLst/>
              </a:rPr>
              <a:t>TONGUE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2" name="tong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5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" b="99015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796430" cy="3090469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93105" y="757105"/>
            <a:ext cx="2969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NOSE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NO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455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668" y="757105"/>
            <a:ext cx="3119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BODY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98" y="2119313"/>
            <a:ext cx="960966" cy="3603625"/>
          </a:xfrm>
        </p:spPr>
      </p:pic>
      <p:pic>
        <p:nvPicPr>
          <p:cNvPr id="8" name="bo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561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2948409" cy="2948409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01495" y="757105"/>
            <a:ext cx="25523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ARM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a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4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000" y1="21164" x2="88800" y2="1587"/>
                        <a14:foregroundMark x1="78000" y1="20106" x2="78000" y2="25926"/>
                        <a14:foregroundMark x1="64800" y1="14286" x2="55200" y2="1058"/>
                        <a14:foregroundMark x1="16000" y1="21164" x2="21600" y2="29630"/>
                        <a14:foregroundMark x1="82000" y1="73016" x2="84400" y2="9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3460812" cy="2616374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85732" y="757105"/>
            <a:ext cx="29838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NECK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NE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415" y="5382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17644"/>
            <a:ext cx="2909318" cy="349118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24790" y="757105"/>
            <a:ext cx="3305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HAND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h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583" y="5301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7" b="988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1637556" cy="3300305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58504" y="757105"/>
            <a:ext cx="4038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FINGER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fi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339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G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5229200"/>
            <a:ext cx="609600" cy="60960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11327" y="757105"/>
            <a:ext cx="2132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LEG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4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476">
            <a:off x="3192492" y="2491125"/>
            <a:ext cx="3211946" cy="31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05" l="0" r="100000">
                        <a14:foregroundMark x1="34532" y1="33953" x2="58633" y2="41395"/>
                        <a14:foregroundMark x1="41727" y1="5116" x2="41727" y2="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3450033" cy="2668191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260619" y="757105"/>
            <a:ext cx="2634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FEET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FE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85354" y="818660"/>
            <a:ext cx="73845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7200" b="1" dirty="0">
                <a:ln/>
                <a:solidFill>
                  <a:srgbClr val="FF5050"/>
                </a:solidFill>
              </a:rPr>
              <a:t>PARTS OF BODY</a:t>
            </a:r>
            <a:endParaRPr lang="sk-SK" sz="72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21" y="1844824"/>
            <a:ext cx="1141935" cy="42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76166"/>
            <a:ext cx="2808312" cy="2524138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046714" y="757105"/>
            <a:ext cx="30618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FOOT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FOO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203" y="5246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13">
                        <a14:foregroundMark x1="32092" y1="49422" x2="34097" y2="69075"/>
                        <a14:foregroundMark x1="65903" y1="50867" x2="67908" y2="70520"/>
                        <a14:foregroundMark x1="56160" y1="85549" x2="56160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69" y="2273300"/>
            <a:ext cx="3324225" cy="3295650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004139" y="757105"/>
            <a:ext cx="31470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/>
                <a:solidFill>
                  <a:srgbClr val="FF5050"/>
                </a:solidFill>
                <a:effectLst/>
              </a:rPr>
              <a:t>HEAD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7" name="he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99603" l="0" r="100000">
                        <a14:foregroundMark x1="3226" y1="24206" x2="36559" y2="1587"/>
                        <a14:foregroundMark x1="54480" y1="3175" x2="98208" y2="26587"/>
                        <a14:foregroundMark x1="91756" y1="23810" x2="95699" y2="1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44" y="2720975"/>
            <a:ext cx="2657475" cy="2400300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254016" y="757105"/>
            <a:ext cx="26472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FACE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2" name="fa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200" y="5461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05" l="0" r="99454">
                        <a14:foregroundMark x1="30055" y1="3465" x2="50820" y2="44059"/>
                        <a14:foregroundMark x1="49180" y1="47030" x2="63388" y2="86139"/>
                        <a14:foregroundMark x1="12022" y1="47525" x2="54645" y2="54455"/>
                        <a14:foregroundMark x1="35519" y1="93069" x2="52459" y2="35149"/>
                        <a14:backgroundMark x1="31694" y1="83663" x2="31694" y2="83663"/>
                        <a14:backgroundMark x1="33880" y1="87129" x2="33880" y2="87129"/>
                        <a14:backgroundMark x1="72678" y1="72277" x2="72678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2682056" cy="2960521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55623" y="757105"/>
            <a:ext cx="2844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/>
                <a:solidFill>
                  <a:srgbClr val="FF5050"/>
                </a:solidFill>
                <a:effectLst/>
              </a:rPr>
              <a:t>HAIR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1" y="2278063"/>
            <a:ext cx="3810000" cy="3286125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3551563" y="757105"/>
            <a:ext cx="20521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/>
                <a:solidFill>
                  <a:srgbClr val="FF5050"/>
                </a:solidFill>
              </a:rPr>
              <a:t>EYE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EY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825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10" l="125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311579" cy="2918369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72214" y="757105"/>
            <a:ext cx="2210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/>
                <a:solidFill>
                  <a:srgbClr val="FF5050"/>
                </a:solidFill>
                <a:effectLst/>
              </a:rPr>
              <a:t>EAR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1449" y="5461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70" l="23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319092" cy="2725142"/>
          </a:xfr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2443889" y="757105"/>
            <a:ext cx="4267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/>
                <a:solidFill>
                  <a:srgbClr val="FF5050"/>
                </a:solidFill>
                <a:effectLst/>
              </a:rPr>
              <a:t>MOUTH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mou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864" y="5396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4" b="100000" l="0" r="100000">
                        <a14:foregroundMark x1="15000" y1="26404" x2="19750" y2="29775"/>
                        <a14:foregroundMark x1="20500" y1="30337" x2="27500" y2="32584"/>
                        <a14:foregroundMark x1="29500" y1="34270" x2="37000" y2="34270"/>
                        <a14:foregroundMark x1="39000" y1="39888" x2="62250" y2="42697"/>
                        <a14:foregroundMark x1="63750" y1="42697" x2="87250" y2="2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4305425" cy="1915914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05367" y="757105"/>
            <a:ext cx="3544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/>
                <a:solidFill>
                  <a:srgbClr val="FF5050"/>
                </a:solidFill>
                <a:effectLst/>
              </a:rPr>
              <a:t>TEETH</a:t>
            </a:r>
            <a:endParaRPr lang="sk-SK" sz="8000" b="1" cap="none" spc="0" dirty="0">
              <a:ln/>
              <a:solidFill>
                <a:srgbClr val="FF5050"/>
              </a:solidFill>
              <a:effectLst/>
            </a:endParaRPr>
          </a:p>
        </p:txBody>
      </p:sp>
      <p:pic>
        <p:nvPicPr>
          <p:cNvPr id="6" name="TEE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1138" y="5293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</TotalTime>
  <Words>44</Words>
  <Application>Microsoft Office PowerPoint</Application>
  <PresentationFormat>Prezentácia na obrazovke (4:3)</PresentationFormat>
  <Paragraphs>25</Paragraphs>
  <Slides>20</Slides>
  <Notes>0</Notes>
  <HiddenSlides>0</HiddenSlides>
  <MMClips>18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20</vt:i4>
      </vt:variant>
    </vt:vector>
  </HeadingPairs>
  <TitlesOfParts>
    <vt:vector size="22" baseType="lpstr">
      <vt:lpstr>Špendlík</vt:lpstr>
      <vt:lpstr>Tok</vt:lpstr>
      <vt:lpstr>Prezentácia programu PowerPoint</vt:lpstr>
      <vt:lpstr>PARTS OF BODY</vt:lpstr>
      <vt:lpstr>HEAD</vt:lpstr>
      <vt:lpstr>FACE</vt:lpstr>
      <vt:lpstr>HAIR</vt:lpstr>
      <vt:lpstr>EYE</vt:lpstr>
      <vt:lpstr>EAR</vt:lpstr>
      <vt:lpstr>MOUTH</vt:lpstr>
      <vt:lpstr>TEETH</vt:lpstr>
      <vt:lpstr>TOOTH</vt:lpstr>
      <vt:lpstr>TONGUE</vt:lpstr>
      <vt:lpstr>NOSE</vt:lpstr>
      <vt:lpstr>BODY</vt:lpstr>
      <vt:lpstr>ARM</vt:lpstr>
      <vt:lpstr>NECK</vt:lpstr>
      <vt:lpstr>HAND</vt:lpstr>
      <vt:lpstr>FINGER</vt:lpstr>
      <vt:lpstr>LEG</vt:lpstr>
      <vt:lpstr>FEET</vt:lpstr>
      <vt:lpstr>FOOT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PARTS</dc:title>
  <dc:creator>Eva</dc:creator>
  <cp:lastModifiedBy>Uzivatel</cp:lastModifiedBy>
  <cp:revision>10</cp:revision>
  <dcterms:created xsi:type="dcterms:W3CDTF">2014-04-22T08:10:45Z</dcterms:created>
  <dcterms:modified xsi:type="dcterms:W3CDTF">2014-09-30T10:01:50Z</dcterms:modified>
</cp:coreProperties>
</file>