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77B-A536-47E1-ACF6-227A871B1B57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D9CE-85C9-4860-983D-F03A20AA29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77B-A536-47E1-ACF6-227A871B1B57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D9CE-85C9-4860-983D-F03A20AA29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77B-A536-47E1-ACF6-227A871B1B57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D9CE-85C9-4860-983D-F03A20AA2929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BD01-4E92-4C94-88CB-D6415A3492BF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1B6-D5A2-4518-8D91-93E1A8CA48AF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6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969D-12B0-4D5D-8D35-5FED1CE69AD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D113-9053-4F67-AA1B-6744CC3F9DB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7142-ADCE-4DBF-AC8F-126F3ED8E395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0054-CB90-4E3C-B7CC-1195B25E404C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9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D420-22DC-4DE0-9365-8A86086E64D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332-AE6E-40C8-9D17-5B5199E33A9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27C-E1AF-4847-A48D-78475D2F600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C0F4-C06F-4C1C-989A-981C2813C36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EEEE-2AA5-4DFA-9A80-84162A28624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3572-965A-49E9-957D-D27A6F0DAF3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02A4-469F-45BF-8D8D-F0531F7FEAB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2A0D-E509-41E8-B8BA-FE0E526FC25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5F22-B1F9-49DC-8CA1-FAD2D98D4CC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89D2-C1BE-43E2-A84A-4642C7BC482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77B-A536-47E1-ACF6-227A871B1B57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D9CE-85C9-4860-983D-F03A20AA2929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uhlý trojuho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BEE3-A708-43D9-9D39-BC35221145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60D5-17BB-48AA-B8C1-8BFB7067537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2AA6-BFED-4DAC-99A1-442C3A5D014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7E2-8A5D-4B28-92F0-CE8596F45CC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57A2-BA5B-43EE-B3EA-8F10BBE8810C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7DA0-7151-4826-ABAB-3AC43EC3BCE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77B-A536-47E1-ACF6-227A871B1B57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D9CE-85C9-4860-983D-F03A20AA29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77B-A536-47E1-ACF6-227A871B1B57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D9CE-85C9-4860-983D-F03A20AA2929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77B-A536-47E1-ACF6-227A871B1B57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D9CE-85C9-4860-983D-F03A20AA29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77B-A536-47E1-ACF6-227A871B1B57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D9CE-85C9-4860-983D-F03A20AA29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77B-A536-47E1-ACF6-227A871B1B57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D9CE-85C9-4860-983D-F03A20AA29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77B-A536-47E1-ACF6-227A871B1B57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D9CE-85C9-4860-983D-F03A20AA2929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77B-A536-47E1-ACF6-227A871B1B57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D9CE-85C9-4860-983D-F03A20AA2929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3A677B-A536-47E1-ACF6-227A871B1B57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B6D9CE-85C9-4860-983D-F03A20AA2929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2053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E10DD7-02FF-464D-AC79-E4413BD35AF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F9056-70D5-4CB3-99EE-33DD65DBFEAA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057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9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8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8.png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8.png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4.wdp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6.wdp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7.wdp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8.wdp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9.wdp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0.wdp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8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Kód ITMS projektu </a:t>
            </a:r>
            <a:r>
              <a:rPr lang="sk-SK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26110130435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Aktivita 1.2</a:t>
            </a:r>
            <a:endParaRPr lang="sk-SK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11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EIGHT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6" name="Obrázok 5" descr="http://us.cdn1.123rf.com/168nwm/chudtsankov/chudtsankov1208/chudtsankov120800099/15220259-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7222">
                        <a14:foregroundMark x1="27778" y1="10714" x2="64815" y2="5952"/>
                        <a14:foregroundMark x1="58333" y1="8333" x2="57407" y2="1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01" y="620688"/>
            <a:ext cx="2602582" cy="389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eigh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9309" y="5793876"/>
            <a:ext cx="825624" cy="8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NINE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6" name="Obrázok 5" descr="nine : Number Nine Cartoon Maskot znak Ilustrace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14" l="1667" r="97500">
                        <a14:foregroundMark x1="30000" y1="6548" x2="42500" y2="13690"/>
                        <a14:foregroundMark x1="42500" y1="9524" x2="42500" y2="14881"/>
                        <a14:foregroundMark x1="56667" y1="4762" x2="60000" y2="16071"/>
                        <a14:foregroundMark x1="47500" y1="14286" x2="58333" y2="10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2659732" cy="382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n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5516" y="5601617"/>
            <a:ext cx="922387" cy="9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TEN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6" name="Obrázok 5" descr="ten : Number Ten Ilustrace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5" b="99145" l="0" r="99405">
                        <a14:foregroundMark x1="22024" y1="4274" x2="30952" y2="94872"/>
                        <a14:foregroundMark x1="29167" y1="10256" x2="36905" y2="10256"/>
                        <a14:foregroundMark x1="60714" y1="10256" x2="80952" y2="8547"/>
                        <a14:foregroundMark x1="31548" y1="44444" x2="31548" y2="51282"/>
                        <a14:foregroundMark x1="75000" y1="11111" x2="75595" y2="17949"/>
                        <a14:foregroundMark x1="64881" y1="16239" x2="76190" y2="14530"/>
                        <a14:foregroundMark x1="39286" y1="53846" x2="39286" y2="96581"/>
                        <a14:foregroundMark x1="18452" y1="54701" x2="19048" y2="83761"/>
                        <a14:foregroundMark x1="40476" y1="18803" x2="38690" y2="4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14" y="548680"/>
            <a:ext cx="4385836" cy="377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t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875" y="5888349"/>
            <a:ext cx="786569" cy="7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ELEVEN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6" name="Obrázok 5" descr="one : Number One Funny Cartoon Maskot zna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6040">
                        <a14:foregroundMark x1="48515" y1="10119" x2="88119" y2="10714"/>
                        <a14:foregroundMark x1="56436" y1="13095" x2="56436" y2="19048"/>
                        <a14:foregroundMark x1="73267" y1="44643" x2="79208" y2="48214"/>
                        <a14:foregroundMark x1="72277" y1="19048" x2="84158" y2="3571"/>
                        <a14:foregroundMark x1="61386" y1="11905" x2="61386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91599"/>
            <a:ext cx="1777157" cy="34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one : Number One Funny Cartoon Maskot zna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6040">
                        <a14:foregroundMark x1="48515" y1="10119" x2="88119" y2="10714"/>
                        <a14:foregroundMark x1="56436" y1="13095" x2="56436" y2="19048"/>
                        <a14:foregroundMark x1="73267" y1="44643" x2="79208" y2="48214"/>
                        <a14:foregroundMark x1="72277" y1="19048" x2="84158" y2="3571"/>
                        <a14:foregroundMark x1="61386" y1="11905" x2="61386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95" y="891599"/>
            <a:ext cx="1777157" cy="34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levew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4189" y="5601617"/>
            <a:ext cx="922387" cy="9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TWELVE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7" name="Obrázok 6" descr="one : Number One Funny Cartoon Maskot zna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6040">
                        <a14:foregroundMark x1="48515" y1="10119" x2="88119" y2="10714"/>
                        <a14:foregroundMark x1="56436" y1="13095" x2="56436" y2="19048"/>
                        <a14:foregroundMark x1="73267" y1="44643" x2="79208" y2="48214"/>
                        <a14:foregroundMark x1="72277" y1="19048" x2="84158" y2="3571"/>
                        <a14:foregroundMark x1="61386" y1="11905" x2="61386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91599"/>
            <a:ext cx="1777157" cy="34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two : Number Two Funny Cartoon Maskot znak Ilustrace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619" l="775" r="95349">
                        <a14:foregroundMark x1="31783" y1="14286" x2="65891" y2="10119"/>
                        <a14:foregroundMark x1="58915" y1="2976" x2="64341" y2="21429"/>
                        <a14:foregroundMark x1="32558" y1="5357" x2="39535" y2="11310"/>
                        <a14:foregroundMark x1="56589" y1="39881" x2="66667" y2="41667"/>
                        <a14:foregroundMark x1="62016" y1="44643" x2="60465" y2="48214"/>
                        <a14:foregroundMark x1="40310" y1="10119" x2="44961" y2="5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00" y="888839"/>
            <a:ext cx="2635176" cy="3393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wel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8969" y="5666767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ĺžnik 7"/>
          <p:cNvSpPr/>
          <p:nvPr/>
        </p:nvSpPr>
        <p:spPr>
          <a:xfrm>
            <a:off x="2267744" y="5470407"/>
            <a:ext cx="5036342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THIRTEEN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9" name="Obrázok 8" descr="one : Number One Funny Cartoon Maskot zna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6040">
                        <a14:foregroundMark x1="48515" y1="10119" x2="88119" y2="10714"/>
                        <a14:foregroundMark x1="56436" y1="13095" x2="56436" y2="19048"/>
                        <a14:foregroundMark x1="73267" y1="44643" x2="79208" y2="48214"/>
                        <a14:foregroundMark x1="72277" y1="19048" x2="84158" y2="3571"/>
                        <a14:foregroundMark x1="61386" y1="11905" x2="61386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91599"/>
            <a:ext cx="1777157" cy="34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 descr="three : Počet Tři Funny Cartoon Maskot znak Ilustrace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5" b="99405" l="1010" r="100000">
                        <a14:foregroundMark x1="12121" y1="7143" x2="58586" y2="9524"/>
                        <a14:foregroundMark x1="31313" y1="13095" x2="32323" y2="1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49" y="891599"/>
            <a:ext cx="2271688" cy="333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thirte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0887" y="5783194"/>
            <a:ext cx="922387" cy="9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8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2339752" y="5459466"/>
            <a:ext cx="4820318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FOURTEEN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5" name="Obrázok 4" descr="one : Number One Funny Cartoon Maskot zna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6040">
                        <a14:foregroundMark x1="48515" y1="10119" x2="88119" y2="10714"/>
                        <a14:foregroundMark x1="56436" y1="13095" x2="56436" y2="19048"/>
                        <a14:foregroundMark x1="73267" y1="44643" x2="79208" y2="48214"/>
                        <a14:foregroundMark x1="72277" y1="19048" x2="84158" y2="3571"/>
                        <a14:foregroundMark x1="61386" y1="11905" x2="61386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91599"/>
            <a:ext cx="1777157" cy="34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four : Číslo čtyři Kreslená postavička Ilustrace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5" b="98810" l="1563" r="99219">
                        <a14:foregroundMark x1="60938" y1="6548" x2="91406" y2="1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49" y="923596"/>
            <a:ext cx="2265784" cy="33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fourte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5826" y="5725000"/>
            <a:ext cx="800344" cy="8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FIFTEEN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5" name="Obrázok 4" descr="one : Number One Funny Cartoon Maskot zna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6040">
                        <a14:foregroundMark x1="48515" y1="10119" x2="88119" y2="10714"/>
                        <a14:foregroundMark x1="56436" y1="13095" x2="56436" y2="19048"/>
                        <a14:foregroundMark x1="73267" y1="44643" x2="79208" y2="48214"/>
                        <a14:foregroundMark x1="72277" y1="19048" x2="84158" y2="3571"/>
                        <a14:foregroundMark x1="61386" y1="11905" x2="61386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91599"/>
            <a:ext cx="1777157" cy="34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five : Číslo pět Kreslená postavička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10" l="971" r="99029">
                        <a14:foregroundMark x1="25243" y1="6548" x2="59223" y2="4167"/>
                        <a14:foregroundMark x1="33010" y1="9524" x2="33010" y2="17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58" y="939094"/>
            <a:ext cx="2675929" cy="335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fifte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1357" y="5789518"/>
            <a:ext cx="841548" cy="8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SIXTEEN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5" name="Obrázok 4" descr="one : Number One Funny Cartoon Maskot zna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6040">
                        <a14:foregroundMark x1="48515" y1="10119" x2="88119" y2="10714"/>
                        <a14:foregroundMark x1="56436" y1="13095" x2="56436" y2="19048"/>
                        <a14:foregroundMark x1="73267" y1="44643" x2="79208" y2="48214"/>
                        <a14:foregroundMark x1="72277" y1="19048" x2="84158" y2="3571"/>
                        <a14:foregroundMark x1="61386" y1="11905" x2="61386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91599"/>
            <a:ext cx="1777157" cy="34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six : Šest Cartoon Maskot znak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619" l="1681" r="97479">
                        <a14:foregroundMark x1="23529" y1="9524" x2="57143" y2="15476"/>
                        <a14:foregroundMark x1="56303" y1="5357" x2="56303" y2="17262"/>
                        <a14:foregroundMark x1="29412" y1="11310" x2="31933" y2="18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49" y="955595"/>
            <a:ext cx="2438946" cy="333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ixte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9297" y="5632942"/>
            <a:ext cx="859737" cy="8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2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2559994" y="5445224"/>
            <a:ext cx="5036342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SEVENTEEN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5" name="Obrázok 4" descr="one : Number One Funny Cartoon Maskot zna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6040">
                        <a14:foregroundMark x1="48515" y1="10119" x2="88119" y2="10714"/>
                        <a14:foregroundMark x1="56436" y1="13095" x2="56436" y2="19048"/>
                        <a14:foregroundMark x1="73267" y1="44643" x2="79208" y2="48214"/>
                        <a14:foregroundMark x1="72277" y1="19048" x2="84158" y2="3571"/>
                        <a14:foregroundMark x1="61386" y1="11905" x2="61386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91599"/>
            <a:ext cx="1777157" cy="34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http://us.cdn2.123rf.com/168nwm/chudtsankov/chudtsankov1208/chudtsankov120800094/15220248-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10" l="870" r="98261">
                        <a14:foregroundMark x1="46957" y1="11905" x2="86087" y2="16667"/>
                        <a14:foregroundMark x1="80870" y1="2381" x2="80870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64" y="939124"/>
            <a:ext cx="2275880" cy="333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evente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3204" y="559475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780108"/>
          </a:xfrm>
        </p:spPr>
        <p:txBody>
          <a:bodyPr>
            <a:normAutofit/>
          </a:bodyPr>
          <a:lstStyle/>
          <a:p>
            <a:r>
              <a:rPr lang="sk-SK" sz="8800" b="1" dirty="0" smtClean="0">
                <a:solidFill>
                  <a:srgbClr val="002060"/>
                </a:solidFill>
              </a:rPr>
              <a:t>NUMBERS</a:t>
            </a:r>
            <a:endParaRPr lang="sk-SK" sz="8800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398025"/>
            <a:ext cx="6400800" cy="14732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 descr="numbers: Illustration of a set of numbers in fun desig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100000" l="0" r="100000">
                        <a14:foregroundMark x1="10667" y1="6667" x2="10222" y2="27111"/>
                        <a14:foregroundMark x1="12889" y1="26667" x2="17111" y2="27333"/>
                        <a14:foregroundMark x1="29778" y1="7333" x2="39111" y2="12000"/>
                        <a14:foregroundMark x1="38444" y1="3556" x2="39111" y2="6889"/>
                        <a14:foregroundMark x1="57778" y1="6222" x2="62222" y2="18000"/>
                        <a14:foregroundMark x1="53778" y1="20444" x2="54889" y2="25778"/>
                        <a14:foregroundMark x1="40889" y1="28667" x2="42444" y2="28000"/>
                        <a14:foregroundMark x1="89111" y1="6667" x2="78667" y2="21333"/>
                        <a14:foregroundMark x1="85778" y1="21333" x2="92444" y2="21556"/>
                        <a14:foregroundMark x1="89111" y1="20000" x2="93333" y2="18444"/>
                        <a14:foregroundMark x1="88222" y1="23111" x2="87778" y2="29556"/>
                        <a14:foregroundMark x1="72444" y1="40444" x2="88889" y2="42222"/>
                        <a14:foregroundMark x1="81556" y1="56000" x2="82000" y2="60222"/>
                        <a14:foregroundMark x1="49778" y1="37778" x2="42667" y2="55778"/>
                        <a14:foregroundMark x1="12222" y1="38889" x2="16222" y2="49556"/>
                        <a14:foregroundMark x1="14222" y1="73111" x2="12889" y2="91556"/>
                        <a14:foregroundMark x1="51111" y1="70222" x2="53333" y2="88000"/>
                        <a14:foregroundMark x1="84222" y1="69333" x2="84889" y2="75111"/>
                        <a14:foregroundMark x1="86889" y1="70000" x2="86000" y2="66000"/>
                        <a14:foregroundMark x1="87556" y1="70000" x2="89333" y2="6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umber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498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2559994" y="5445224"/>
            <a:ext cx="4460278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EIGHTEEN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5" name="Obrázok 4" descr="one : Number One Funny Cartoon Maskot zna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6040">
                        <a14:foregroundMark x1="48515" y1="10119" x2="88119" y2="10714"/>
                        <a14:foregroundMark x1="56436" y1="13095" x2="56436" y2="19048"/>
                        <a14:foregroundMark x1="73267" y1="44643" x2="79208" y2="48214"/>
                        <a14:foregroundMark x1="72277" y1="19048" x2="84158" y2="3571"/>
                        <a14:foregroundMark x1="61386" y1="11905" x2="61386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94" y="912381"/>
            <a:ext cx="1777157" cy="34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http://us.cdn1.123rf.com/168nwm/chudtsankov/chudtsankov1208/chudtsankov120800099/15220259-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10" l="926" r="99074">
                        <a14:foregroundMark x1="32407" y1="10714" x2="62037" y2="10119"/>
                        <a14:foregroundMark x1="62037" y1="10119" x2="62037" y2="15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51" y="912381"/>
            <a:ext cx="2386558" cy="34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ighte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0828" y="5601617"/>
            <a:ext cx="922387" cy="9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ne : Number One Funny Cartoon Maskot zna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6040">
                        <a14:foregroundMark x1="48515" y1="10119" x2="88119" y2="10714"/>
                        <a14:foregroundMark x1="56436" y1="13095" x2="56436" y2="19048"/>
                        <a14:foregroundMark x1="73267" y1="44643" x2="79208" y2="48214"/>
                        <a14:foregroundMark x1="72277" y1="19048" x2="84158" y2="3571"/>
                        <a14:foregroundMark x1="61386" y1="11905" x2="61386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91599"/>
            <a:ext cx="1777157" cy="34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nine : Number Nine Cartoon Maskot znak Ilustrace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5" b="98214" l="0" r="98333">
                        <a14:foregroundMark x1="35000" y1="15476" x2="63333" y2="11905"/>
                        <a14:foregroundMark x1="31667" y1="10714" x2="61667" y2="8929"/>
                        <a14:foregroundMark x1="63333" y1="13690" x2="88333" y2="6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0280"/>
            <a:ext cx="2299692" cy="34648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aoblený obdĺžnik 5"/>
          <p:cNvSpPr/>
          <p:nvPr/>
        </p:nvSpPr>
        <p:spPr>
          <a:xfrm>
            <a:off x="2559994" y="5445224"/>
            <a:ext cx="4532286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NINETEEN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7" name="ninete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598" y="5601617"/>
            <a:ext cx="922387" cy="9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two : Number Two Funny Cartoon Maskot znak Ilustrace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619" l="775" r="95349">
                        <a14:foregroundMark x1="31783" y1="14286" x2="65891" y2="10119"/>
                        <a14:foregroundMark x1="58915" y1="2976" x2="64341" y2="21429"/>
                        <a14:foregroundMark x1="32558" y1="5357" x2="39535" y2="11310"/>
                        <a14:foregroundMark x1="56589" y1="39881" x2="66667" y2="41667"/>
                        <a14:foregroundMark x1="62016" y1="44643" x2="60465" y2="48214"/>
                        <a14:foregroundMark x1="40310" y1="10119" x2="44961" y2="5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16" y="980728"/>
            <a:ext cx="2635176" cy="31889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aoblený obdĺžnik 5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TWENTY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4" name="twent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176" y="5577991"/>
            <a:ext cx="969640" cy="96964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3" b="99332" l="0" r="99427">
                        <a14:foregroundMark x1="36963" y1="11581" x2="36963" y2="11581"/>
                        <a14:foregroundMark x1="32092" y1="9354" x2="32092" y2="9354"/>
                        <a14:foregroundMark x1="31519" y1="16036" x2="31519" y2="16036"/>
                        <a14:foregroundMark x1="33524" y1="20713" x2="33524" y2="20713"/>
                        <a14:foregroundMark x1="37536" y1="18486" x2="37536" y2="18486"/>
                        <a14:foregroundMark x1="40115" y1="16481" x2="40115" y2="16481"/>
                        <a14:foregroundMark x1="40688" y1="14477" x2="40688" y2="14477"/>
                        <a14:foregroundMark x1="40688" y1="13586" x2="40688" y2="13586"/>
                        <a14:foregroundMark x1="37536" y1="10468" x2="37536" y2="10468"/>
                        <a14:foregroundMark x1="36103" y1="10468" x2="36103" y2="10468"/>
                        <a14:foregroundMark x1="34097" y1="8909" x2="34097" y2="8909"/>
                        <a14:foregroundMark x1="30946" y1="7350" x2="30946" y2="7350"/>
                        <a14:foregroundMark x1="30946" y1="7350" x2="30946" y2="7350"/>
                        <a14:foregroundMark x1="30372" y1="8463" x2="30372" y2="8463"/>
                        <a14:foregroundMark x1="30372" y1="12027" x2="30372" y2="12027"/>
                        <a14:foregroundMark x1="30086" y1="12472" x2="30086" y2="12472"/>
                        <a14:foregroundMark x1="42693" y1="13586" x2="42693" y2="13586"/>
                        <a14:foregroundMark x1="53582" y1="14922" x2="53582" y2="14922"/>
                        <a14:foregroundMark x1="58453" y1="17595" x2="58453" y2="17595"/>
                        <a14:foregroundMark x1="58453" y1="15590" x2="58453" y2="15590"/>
                        <a14:foregroundMark x1="57020" y1="11581" x2="57020" y2="11581"/>
                        <a14:foregroundMark x1="57020" y1="9577" x2="57020" y2="9577"/>
                        <a14:foregroundMark x1="56447" y1="7795" x2="56447" y2="7795"/>
                        <a14:foregroundMark x1="56447" y1="7350" x2="56447" y2="7350"/>
                        <a14:foregroundMark x1="56447" y1="7350" x2="56447" y2="7350"/>
                        <a14:foregroundMark x1="53868" y1="7795" x2="53868" y2="7795"/>
                        <a14:foregroundMark x1="51289" y1="9354" x2="51289" y2="9354"/>
                        <a14:foregroundMark x1="50430" y1="10022" x2="50430" y2="10022"/>
                        <a14:foregroundMark x1="50430" y1="12027" x2="50430" y2="12027"/>
                        <a14:foregroundMark x1="49284" y1="14477" x2="49284" y2="14477"/>
                        <a14:foregroundMark x1="49284" y1="14922" x2="49284" y2="14922"/>
                        <a14:foregroundMark x1="49284" y1="15590" x2="49284" y2="15590"/>
                        <a14:foregroundMark x1="49857" y1="16036" x2="49857" y2="16036"/>
                        <a14:foregroundMark x1="49857" y1="16481" x2="49857" y2="16481"/>
                        <a14:foregroundMark x1="51289" y1="19599" x2="53009" y2="20045"/>
                        <a14:foregroundMark x1="53582" y1="20045" x2="53582" y2="20045"/>
                        <a14:foregroundMark x1="57020" y1="20713" x2="57020" y2="20713"/>
                        <a14:foregroundMark x1="57593" y1="20713" x2="57593" y2="20713"/>
                        <a14:foregroundMark x1="58166" y1="20713" x2="58166" y2="20713"/>
                        <a14:foregroundMark x1="63037" y1="17149" x2="63037" y2="17149"/>
                        <a14:foregroundMark x1="63610" y1="16481" x2="63610" y2="16481"/>
                        <a14:foregroundMark x1="63610" y1="16481" x2="63610" y2="16481"/>
                        <a14:foregroundMark x1="65043" y1="14031" x2="65043" y2="14031"/>
                        <a14:foregroundMark x1="65043" y1="13586" x2="65043" y2="13586"/>
                        <a14:foregroundMark x1="42120" y1="20490" x2="42120" y2="20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48134"/>
            <a:ext cx="2590638" cy="33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ONE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7" name="Obrázok 6" descr="one : Number One Funny Cartoon Maskot zna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6040">
                        <a14:foregroundMark x1="48515" y1="10119" x2="88119" y2="10714"/>
                        <a14:foregroundMark x1="56436" y1="13095" x2="56436" y2="19048"/>
                        <a14:foregroundMark x1="73267" y1="44643" x2="79208" y2="48214"/>
                        <a14:foregroundMark x1="72277" y1="19048" x2="84158" y2="3571"/>
                        <a14:foregroundMark x1="61386" y1="11905" x2="61386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74154"/>
            <a:ext cx="1777157" cy="34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5067" y="5669404"/>
            <a:ext cx="922387" cy="9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TWO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6" name="Obrázok 5" descr="two : Number Two Funny Cartoon Maskot znak Ilustrace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5" b="100000" l="2326" r="99225">
                        <a14:foregroundMark x1="34109" y1="8333" x2="64341" y2="12500"/>
                        <a14:foregroundMark x1="58915" y1="595" x2="65116" y2="22024"/>
                        <a14:foregroundMark x1="37209" y1="11310" x2="39535" y2="16071"/>
                        <a14:foregroundMark x1="51938" y1="44048" x2="69767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94" y="548680"/>
            <a:ext cx="2702595" cy="368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tw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5601617"/>
            <a:ext cx="922387" cy="9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THREE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6" name="Obrázok 5" descr="three : Počet Tři Funny Cartoon Maskot znak Ilustrace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172" y1="5952" x2="56566" y2="10714"/>
                        <a14:foregroundMark x1="30303" y1="11905" x2="30303" y2="13690"/>
                        <a14:foregroundMark x1="49495" y1="11905" x2="51515" y2="13690"/>
                        <a14:foregroundMark x1="23232" y1="10119" x2="26263" y2="20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36" y="620688"/>
            <a:ext cx="2487712" cy="375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thre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5782" y="5665409"/>
            <a:ext cx="922387" cy="9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FOUR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6" name="Obrázok 5" descr="four : Číslo čtyři Kreslená postavička Ilustrace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8438">
                        <a14:foregroundMark x1="60156" y1="8333" x2="86719" y2="12500"/>
                        <a14:foregroundMark x1="83594" y1="3571" x2="92188" y2="18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96" y="980728"/>
            <a:ext cx="2794991" cy="346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fou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5601617"/>
            <a:ext cx="922387" cy="9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FIVE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6" name="Obrázok 5" descr="five : Číslo pět Kreslená postavička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58">
                        <a14:foregroundMark x1="26214" y1="4762" x2="41748" y2="10714"/>
                        <a14:foregroundMark x1="38835" y1="10714" x2="37864" y2="14881"/>
                        <a14:foregroundMark x1="29126" y1="11905" x2="31068" y2="16071"/>
                        <a14:foregroundMark x1="47573" y1="5357" x2="62136" y2="13690"/>
                        <a14:foregroundMark x1="24272" y1="11905" x2="25243" y2="1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09" y="404664"/>
            <a:ext cx="2794794" cy="375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f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8852" y="5613995"/>
            <a:ext cx="897632" cy="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SIX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6" name="Obrázok 5" descr="six : Šest Cartoon Maskot zna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10" l="1681" r="96639">
                        <a14:foregroundMark x1="35294" y1="2381" x2="37815" y2="17857"/>
                        <a14:foregroundMark x1="26050" y1="8333" x2="36975" y2="19048"/>
                        <a14:foregroundMark x1="57983" y1="3571" x2="57983" y2="18452"/>
                        <a14:foregroundMark x1="76471" y1="68452" x2="78992" y2="91667"/>
                        <a14:foregroundMark x1="46218" y1="97024" x2="47059" y2="98810"/>
                        <a14:foregroundMark x1="47899" y1="13095" x2="49580" y2="1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27" y="620688"/>
            <a:ext cx="2752129" cy="389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i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5735722"/>
            <a:ext cx="897632" cy="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ĺžnik 5"/>
          <p:cNvSpPr/>
          <p:nvPr/>
        </p:nvSpPr>
        <p:spPr>
          <a:xfrm>
            <a:off x="2559994" y="5445224"/>
            <a:ext cx="4197397" cy="123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solidFill>
                  <a:srgbClr val="002060"/>
                </a:solidFill>
              </a:rPr>
              <a:t>SEVEN</a:t>
            </a:r>
            <a:endParaRPr lang="sk-SK" sz="7200" b="1" dirty="0">
              <a:solidFill>
                <a:srgbClr val="002060"/>
              </a:solidFill>
            </a:endParaRPr>
          </a:p>
        </p:txBody>
      </p:sp>
      <p:pic>
        <p:nvPicPr>
          <p:cNvPr id="7" name="Obrázok 6" descr="http://us.cdn2.123rf.com/168nwm/chudtsankov/chudtsankov1208/chudtsankov120800094/15220248-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09" r="98261">
                        <a14:foregroundMark x1="56522" y1="6548" x2="62609" y2="19048"/>
                        <a14:foregroundMark x1="68696" y1="13690" x2="91304" y2="17262"/>
                        <a14:foregroundMark x1="78261" y1="13095" x2="79130" y2="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2733079" cy="389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ev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7058" y="5710967"/>
            <a:ext cx="922387" cy="9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1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var vlneni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200</TotalTime>
  <Words>44</Words>
  <Application>Microsoft Office PowerPoint</Application>
  <PresentationFormat>Prezentácia na obrazovke (4:3)</PresentationFormat>
  <Paragraphs>27</Paragraphs>
  <Slides>22</Slides>
  <Notes>0</Notes>
  <HiddenSlides>0</HiddenSlides>
  <MMClips>21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22</vt:i4>
      </vt:variant>
    </vt:vector>
  </HeadingPairs>
  <TitlesOfParts>
    <vt:vector size="24" baseType="lpstr">
      <vt:lpstr>Tvar vlnenia</vt:lpstr>
      <vt:lpstr>Tok</vt:lpstr>
      <vt:lpstr>Prezentácia programu PowerPoint</vt:lpstr>
      <vt:lpstr>NUMBERS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Eva</dc:creator>
  <cp:lastModifiedBy>Uzivatel</cp:lastModifiedBy>
  <cp:revision>16</cp:revision>
  <dcterms:created xsi:type="dcterms:W3CDTF">2014-10-03T13:20:27Z</dcterms:created>
  <dcterms:modified xsi:type="dcterms:W3CDTF">2014-09-30T10:38:40Z</dcterms:modified>
</cp:coreProperties>
</file>