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5050"/>
    <a:srgbClr val="FF0066"/>
    <a:srgbClr val="3D1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F37B4E-8C25-486F-BE98-0DEEE84C49A4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7232F5-3110-4CBE-AB61-BA2B2730C9C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5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5.png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01053" y="757105"/>
            <a:ext cx="41531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3D100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BROWN</a:t>
            </a:r>
            <a:endParaRPr lang="sk-SK" sz="8000" dirty="0">
              <a:ln w="1841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3D100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50" l="0" r="99468">
                        <a14:foregroundMark x1="36968" y1="25000" x2="36968" y2="25000"/>
                        <a14:foregroundMark x1="76596" y1="6500" x2="76596" y2="6500"/>
                        <a14:foregroundMark x1="76596" y1="37250" x2="76596" y2="37250"/>
                        <a14:foregroundMark x1="95213" y1="57500" x2="95213" y2="57500"/>
                        <a14:foregroundMark x1="83511" y1="64250" x2="83511" y2="64250"/>
                        <a14:foregroundMark x1="78457" y1="73250" x2="78457" y2="73250"/>
                        <a14:foregroundMark x1="46011" y1="88000" x2="46011" y2="88000"/>
                        <a14:foregroundMark x1="15957" y1="70500" x2="15957" y2="70500"/>
                        <a14:foregroundMark x1="9574" y1="43000" x2="9574" y2="43000"/>
                        <a14:foregroundMark x1="5053" y1="38000" x2="5053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6" y="1907870"/>
            <a:ext cx="3792887" cy="4034986"/>
          </a:xfrm>
          <a:prstGeom prst="rect">
            <a:avLst/>
          </a:prstGeom>
        </p:spPr>
      </p:pic>
      <p:pic>
        <p:nvPicPr>
          <p:cNvPr id="6" name="brow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53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61335" y="757105"/>
            <a:ext cx="44326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ORANGE</a:t>
            </a:r>
            <a:endParaRPr lang="sk-SK" sz="80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" b="99472" l="0" r="99500">
                        <a14:foregroundMark x1="18000" y1="91557" x2="18000" y2="91557"/>
                        <a14:foregroundMark x1="68750" y1="86280" x2="68750" y2="86280"/>
                        <a14:foregroundMark x1="78500" y1="13456" x2="78500" y2="13456"/>
                        <a14:foregroundMark x1="40250" y1="6332" x2="40250" y2="6332"/>
                        <a14:foregroundMark x1="12750" y1="66227" x2="12750" y2="66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810000" cy="3609975"/>
          </a:xfrm>
          <a:prstGeom prst="rect">
            <a:avLst/>
          </a:prstGeom>
        </p:spPr>
      </p:pic>
      <p:pic>
        <p:nvPicPr>
          <p:cNvPr id="6" name="orang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5205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" b="98930" l="0" r="100000">
                        <a14:foregroundMark x1="82178" y1="22995" x2="82178" y2="22995"/>
                        <a14:foregroundMark x1="95545" y1="50802" x2="95545" y2="50802"/>
                        <a14:foregroundMark x1="78218" y1="81283" x2="78218" y2="81283"/>
                        <a14:foregroundMark x1="62376" y1="89305" x2="62376" y2="89305"/>
                        <a14:foregroundMark x1="38614" y1="83957" x2="38614" y2="83957"/>
                        <a14:foregroundMark x1="28218" y1="67914" x2="28218" y2="67914"/>
                        <a14:foregroundMark x1="5446" y1="70053" x2="5446" y2="70053"/>
                        <a14:foregroundMark x1="6931" y1="82888" x2="6931" y2="82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4293852" cy="3975001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83644" y="757105"/>
            <a:ext cx="41880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PURPLE</a:t>
            </a:r>
            <a:endParaRPr lang="sk-SK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urp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5262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0" b="100000" l="0" r="100000">
                        <a14:foregroundMark x1="37396" y1="11988" x2="37396" y2="11988"/>
                        <a14:foregroundMark x1="5263" y1="36550" x2="5263" y2="36550"/>
                        <a14:foregroundMark x1="15235" y1="65497" x2="15235" y2="65497"/>
                        <a14:foregroundMark x1="46537" y1="88889" x2="46537" y2="88889"/>
                        <a14:foregroundMark x1="78670" y1="70468" x2="78670" y2="70468"/>
                        <a14:foregroundMark x1="88920" y1="59064" x2="88920" y2="59064"/>
                        <a14:foregroundMark x1="78393" y1="25146" x2="78393" y2="25146"/>
                        <a14:backgroundMark x1="81440" y1="54094" x2="81440" y2="54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3888432" cy="3683778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8753" y="757105"/>
            <a:ext cx="29177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sk-SK" sz="8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REY</a:t>
            </a:r>
            <a:endParaRPr lang="sk-SK" sz="80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gre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209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99600" y="757105"/>
            <a:ext cx="5156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sk-SK" sz="8000" b="1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k-SK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sk-SK" sz="8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k-SK" sz="80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sk-SK" sz="8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k-SK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sk-SK" sz="8000" b="1" cap="all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8" l="0" r="99174">
                        <a14:foregroundMark x1="69421" y1="25111" x2="69421" y2="25111"/>
                        <a14:foregroundMark x1="89256" y1="36667" x2="89256" y2="36667"/>
                        <a14:foregroundMark x1="95317" y1="41556" x2="95317" y2="41556"/>
                        <a14:foregroundMark x1="89256" y1="46667" x2="89256" y2="46667"/>
                        <a14:foregroundMark x1="90909" y1="59778" x2="90909" y2="59778"/>
                        <a14:foregroundMark x1="52617" y1="89778" x2="52617" y2="89778"/>
                        <a14:foregroundMark x1="67769" y1="82667" x2="67769" y2="82667"/>
                        <a14:foregroundMark x1="43802" y1="86667" x2="43802" y2="86667"/>
                        <a14:foregroundMark x1="27273" y1="80889" x2="27273" y2="80889"/>
                        <a14:foregroundMark x1="21763" y1="74222" x2="21763" y2="74222"/>
                        <a14:foregroundMark x1="47658" y1="68444" x2="47658" y2="68444"/>
                        <a14:foregroundMark x1="36639" y1="79333" x2="36639" y2="79333"/>
                        <a14:foregroundMark x1="36088" y1="64000" x2="36088" y2="64000"/>
                        <a14:foregroundMark x1="44628" y1="56889" x2="27273" y2="63333"/>
                        <a14:foregroundMark x1="10468" y1="64222" x2="10468" y2="64222"/>
                        <a14:foregroundMark x1="14325" y1="52444" x2="14325" y2="52444"/>
                        <a14:foregroundMark x1="26446" y1="56889" x2="26446" y2="56889"/>
                        <a14:foregroundMark x1="6612" y1="55333" x2="6612" y2="55333"/>
                        <a14:foregroundMark x1="28099" y1="50444" x2="28099" y2="50444"/>
                        <a14:foregroundMark x1="46006" y1="53778" x2="20110" y2="47333"/>
                        <a14:foregroundMark x1="50413" y1="65333" x2="50413" y2="65333"/>
                        <a14:foregroundMark x1="50413" y1="65333" x2="50413" y2="65333"/>
                        <a14:foregroundMark x1="49311" y1="57778" x2="43802" y2="77556"/>
                        <a14:foregroundMark x1="13499" y1="37111" x2="13499" y2="37111"/>
                        <a14:foregroundMark x1="19008" y1="28889" x2="19008" y2="28889"/>
                        <a14:foregroundMark x1="24793" y1="27778" x2="24793" y2="27778"/>
                        <a14:foregroundMark x1="35813" y1="17778" x2="35813" y2="17778"/>
                        <a14:foregroundMark x1="51791" y1="4000" x2="51791" y2="4000"/>
                        <a14:foregroundMark x1="58953" y1="14000" x2="58953" y2="14000"/>
                        <a14:foregroundMark x1="58953" y1="16667" x2="58953" y2="16667"/>
                        <a14:foregroundMark x1="43251" y1="30222" x2="43251" y2="30222"/>
                        <a14:foregroundMark x1="47107" y1="24889" x2="47658" y2="43556"/>
                        <a14:foregroundMark x1="50138" y1="21333" x2="50138" y2="21333"/>
                        <a14:foregroundMark x1="67769" y1="43111" x2="67769" y2="43111"/>
                        <a14:foregroundMark x1="80165" y1="80222" x2="80165" y2="80222"/>
                        <a14:foregroundMark x1="86777" y1="75778" x2="86777" y2="75778"/>
                        <a14:foregroundMark x1="74656" y1="75778" x2="74656" y2="75778"/>
                        <a14:foregroundMark x1="74105" y1="68667" x2="74105" y2="68667"/>
                        <a14:backgroundMark x1="66942" y1="50444" x2="66942" y2="50444"/>
                        <a14:backgroundMark x1="73278" y1="66000" x2="73278" y2="66000"/>
                        <a14:backgroundMark x1="65014" y1="60889" x2="65014" y2="60889"/>
                        <a14:backgroundMark x1="61433" y1="57778" x2="61433" y2="5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163">
            <a:off x="2336143" y="2119096"/>
            <a:ext cx="4467303" cy="39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2364285" y="757105"/>
            <a:ext cx="44267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YELLOW</a:t>
            </a:r>
            <a:endParaRPr lang="sk-SK" sz="8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85" l="498" r="99502">
                        <a14:foregroundMark x1="30846" y1="5670" x2="30846" y2="5670"/>
                        <a14:foregroundMark x1="73632" y1="9278" x2="73632" y2="9278"/>
                        <a14:foregroundMark x1="93532" y1="52062" x2="93532" y2="52062"/>
                        <a14:foregroundMark x1="78607" y1="80928" x2="78607" y2="80928"/>
                        <a14:foregroundMark x1="48756" y1="92784" x2="48756" y2="92784"/>
                        <a14:foregroundMark x1="18905" y1="71649" x2="18905" y2="71649"/>
                        <a14:foregroundMark x1="9950" y1="46392" x2="9950" y2="4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29" y="2276872"/>
            <a:ext cx="3621559" cy="3495435"/>
          </a:xfrm>
          <a:prstGeom prst="rect">
            <a:avLst/>
          </a:prstGeom>
        </p:spPr>
      </p:pic>
      <p:pic>
        <p:nvPicPr>
          <p:cNvPr id="7" name="yell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518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26668" y="757105"/>
            <a:ext cx="2701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BLUE</a:t>
            </a:r>
            <a:endParaRPr lang="sk-SK" sz="8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00" l="0" r="100000">
                        <a14:foregroundMark x1="5067" y1="44750" x2="5067" y2="44750"/>
                        <a14:foregroundMark x1="74133" y1="4250" x2="74133" y2="4250"/>
                        <a14:foregroundMark x1="76800" y1="34750" x2="76800" y2="34750"/>
                        <a14:foregroundMark x1="96000" y1="57000" x2="96000" y2="57000"/>
                        <a14:foregroundMark x1="85867" y1="64250" x2="85867" y2="64250"/>
                        <a14:foregroundMark x1="78667" y1="72000" x2="78667" y2="72000"/>
                        <a14:foregroundMark x1="45333" y1="90000" x2="45333" y2="90000"/>
                        <a14:foregroundMark x1="15200" y1="70000" x2="15200" y2="70000"/>
                        <a14:foregroundMark x1="2133" y1="38250" x2="2133" y2="38250"/>
                        <a14:foregroundMark x1="36000" y1="24000" x2="36000" y2="24000"/>
                        <a14:backgroundMark x1="16800" y1="31250" x2="16800" y2="31250"/>
                        <a14:backgroundMark x1="65067" y1="18250" x2="65067" y2="18250"/>
                        <a14:backgroundMark x1="67467" y1="19000" x2="67467" y2="19000"/>
                        <a14:backgroundMark x1="81867" y1="76250" x2="81867" y2="76250"/>
                        <a14:backgroundMark x1="14933" y1="31250" x2="14933" y2="31250"/>
                        <a14:backgroundMark x1="18133" y1="32250" x2="18133" y2="3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2100808"/>
            <a:ext cx="3571875" cy="3810000"/>
          </a:xfrm>
          <a:prstGeom prst="rect">
            <a:avLst/>
          </a:prstGeom>
        </p:spPr>
      </p:pic>
      <p:pic>
        <p:nvPicPr>
          <p:cNvPr id="6" name="bl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10500" y="757105"/>
            <a:ext cx="23342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8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RED</a:t>
            </a:r>
            <a:endParaRPr lang="sk-SK" sz="8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244" y1="11340" x2="16244" y2="11340"/>
                        <a14:foregroundMark x1="5584" y1="43814" x2="5584" y2="43814"/>
                        <a14:foregroundMark x1="14721" y1="76289" x2="14721" y2="76289"/>
                        <a14:foregroundMark x1="59391" y1="87629" x2="59391" y2="87629"/>
                        <a14:foregroundMark x1="91371" y1="65464" x2="91371" y2="65464"/>
                        <a14:foregroundMark x1="79695" y1="17526" x2="79695" y2="17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3530501" cy="3476737"/>
          </a:xfrm>
          <a:prstGeom prst="rect">
            <a:avLst/>
          </a:prstGeom>
        </p:spPr>
      </p:pic>
      <p:pic>
        <p:nvPicPr>
          <p:cNvPr id="6" name="r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524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22198" y="757105"/>
            <a:ext cx="35108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GREEN</a:t>
            </a:r>
            <a:endParaRPr lang="sk-SK" sz="80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380" y1="22905" x2="85380" y2="22905"/>
                        <a14:foregroundMark x1="78363" y1="77095" x2="78363" y2="77095"/>
                        <a14:foregroundMark x1="13450" y1="43017" x2="13450" y2="43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3816424" cy="3994970"/>
          </a:xfrm>
          <a:prstGeom prst="rect">
            <a:avLst/>
          </a:prstGeom>
        </p:spPr>
      </p:pic>
      <p:pic>
        <p:nvPicPr>
          <p:cNvPr id="7" name="gr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5074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29223" y="757105"/>
            <a:ext cx="36968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WHITE</a:t>
            </a:r>
            <a:endParaRPr lang="sk-SK" sz="8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92" l="277" r="98061">
                        <a14:foregroundMark x1="36842" y1="12991" x2="36842" y2="12991"/>
                        <a14:foregroundMark x1="67590" y1="9668" x2="67590" y2="9668"/>
                        <a14:foregroundMark x1="65374" y1="3323" x2="56510" y2="66465"/>
                        <a14:foregroundMark x1="70637" y1="53776" x2="79501" y2="55891"/>
                        <a14:foregroundMark x1="85319" y1="58610" x2="85319" y2="58610"/>
                        <a14:foregroundMark x1="94460" y1="49245" x2="94460" y2="49245"/>
                        <a14:foregroundMark x1="76177" y1="67674" x2="76177" y2="67674"/>
                        <a14:foregroundMark x1="68144" y1="87311" x2="68144" y2="87311"/>
                        <a14:foregroundMark x1="6925" y1="37160" x2="6925" y2="37160"/>
                        <a14:foregroundMark x1="15235" y1="20846" x2="24100" y2="31118"/>
                        <a14:foregroundMark x1="37673" y1="19033" x2="47922" y2="25680"/>
                        <a14:foregroundMark x1="24654" y1="62236" x2="24654" y2="62236"/>
                        <a14:foregroundMark x1="14127" y1="67372" x2="14127" y2="67372"/>
                        <a14:foregroundMark x1="43213" y1="80060" x2="43213" y2="80060"/>
                        <a14:foregroundMark x1="46260" y1="89426" x2="46260" y2="89426"/>
                        <a14:backgroundMark x1="10526" y1="3625" x2="10526" y2="3625"/>
                        <a14:backgroundMark x1="1662" y1="22356" x2="28809" y2="302"/>
                        <a14:backgroundMark x1="47368" y1="20544" x2="47645" y2="26284"/>
                        <a14:backgroundMark x1="44598" y1="29003" x2="44598" y2="24773"/>
                        <a14:backgroundMark x1="31579" y1="25076" x2="34903" y2="34743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7"/>
            <a:ext cx="3988266" cy="3656831"/>
          </a:xfrm>
          <a:prstGeom prst="rect">
            <a:avLst/>
          </a:prstGeom>
        </p:spPr>
      </p:pic>
      <p:pic>
        <p:nvPicPr>
          <p:cNvPr id="6" name="whi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1005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77597" y="757105"/>
            <a:ext cx="34000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BLACK</a:t>
            </a:r>
            <a:endParaRPr lang="sk-SK" sz="8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5" b="99415" l="2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276872"/>
            <a:ext cx="3723367" cy="3617590"/>
          </a:xfrm>
          <a:prstGeom prst="rect">
            <a:avLst/>
          </a:prstGeom>
        </p:spPr>
      </p:pic>
      <p:pic>
        <p:nvPicPr>
          <p:cNvPr id="6" name="bla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5284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300309" y="757105"/>
            <a:ext cx="2554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dirty="0" smtClean="0">
                <a:ln w="18415" cmpd="sng">
                  <a:solidFill>
                    <a:srgbClr val="FF505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PINK</a:t>
            </a:r>
            <a:endParaRPr lang="sk-SK" sz="8000" dirty="0">
              <a:ln w="18415" cmpd="sng">
                <a:solidFill>
                  <a:srgbClr val="FF5050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99750" l="266" r="99468">
                        <a14:foregroundMark x1="73404" y1="7250" x2="73404" y2="7250"/>
                        <a14:foregroundMark x1="76064" y1="34750" x2="76064" y2="34750"/>
                        <a14:foregroundMark x1="95745" y1="57750" x2="95745" y2="57750"/>
                        <a14:foregroundMark x1="85638" y1="63000" x2="85638" y2="63000"/>
                        <a14:foregroundMark x1="77394" y1="75250" x2="77394" y2="75250"/>
                        <a14:foregroundMark x1="46277" y1="89250" x2="46277" y2="89250"/>
                        <a14:foregroundMark x1="17287" y1="70000" x2="17287" y2="70000"/>
                        <a14:foregroundMark x1="6649" y1="46500" x2="6649" y2="46500"/>
                        <a14:foregroundMark x1="3191" y1="38250" x2="3191" y2="38250"/>
                        <a14:foregroundMark x1="36436" y1="25000" x2="3643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984244"/>
            <a:ext cx="3878932" cy="4126523"/>
          </a:xfrm>
          <a:prstGeom prst="rect">
            <a:avLst/>
          </a:prstGeom>
        </p:spPr>
      </p:pic>
      <p:pic>
        <p:nvPicPr>
          <p:cNvPr id="6" name="pi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85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</TotalTime>
  <Words>35</Words>
  <Application>Microsoft Office PowerPoint</Application>
  <PresentationFormat>Prezentácia na obrazovke (4:3)</PresentationFormat>
  <Paragraphs>18</Paragraphs>
  <Slides>13</Slides>
  <Notes>0</Notes>
  <HiddenSlides>0</HiddenSlides>
  <MMClips>11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Špendlík</vt:lpstr>
      <vt:lpstr>Tok</vt:lpstr>
      <vt:lpstr>Prezentácia programu PowerPoint</vt:lpstr>
      <vt:lpstr>COLOURS</vt:lpstr>
      <vt:lpstr>YELLOW</vt:lpstr>
      <vt:lpstr>BLUE</vt:lpstr>
      <vt:lpstr>RED</vt:lpstr>
      <vt:lpstr>GREEN</vt:lpstr>
      <vt:lpstr>WHITE</vt:lpstr>
      <vt:lpstr>BLACK</vt:lpstr>
      <vt:lpstr>PINK</vt:lpstr>
      <vt:lpstr>BROWN</vt:lpstr>
      <vt:lpstr>ORANGE</vt:lpstr>
      <vt:lpstr>PURPLE</vt:lpstr>
      <vt:lpstr>GREY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</dc:creator>
  <cp:lastModifiedBy>Uzivatel</cp:lastModifiedBy>
  <cp:revision>8</cp:revision>
  <dcterms:created xsi:type="dcterms:W3CDTF">2014-04-22T12:43:08Z</dcterms:created>
  <dcterms:modified xsi:type="dcterms:W3CDTF">2014-09-30T10:20:19Z</dcterms:modified>
</cp:coreProperties>
</file>