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32"/>
  </p:notesMasterIdLst>
  <p:sldIdLst>
    <p:sldId id="288" r:id="rId3"/>
    <p:sldId id="256" r:id="rId4"/>
    <p:sldId id="257" r:id="rId5"/>
    <p:sldId id="258" r:id="rId6"/>
    <p:sldId id="260" r:id="rId7"/>
    <p:sldId id="259" r:id="rId8"/>
    <p:sldId id="261" r:id="rId9"/>
    <p:sldId id="262" r:id="rId10"/>
    <p:sldId id="276" r:id="rId11"/>
    <p:sldId id="264" r:id="rId12"/>
    <p:sldId id="272" r:id="rId13"/>
    <p:sldId id="273" r:id="rId14"/>
    <p:sldId id="265" r:id="rId15"/>
    <p:sldId id="266" r:id="rId16"/>
    <p:sldId id="274" r:id="rId17"/>
    <p:sldId id="267" r:id="rId18"/>
    <p:sldId id="286" r:id="rId19"/>
    <p:sldId id="287" r:id="rId20"/>
    <p:sldId id="277" r:id="rId21"/>
    <p:sldId id="268" r:id="rId22"/>
    <p:sldId id="275" r:id="rId23"/>
    <p:sldId id="281" r:id="rId24"/>
    <p:sldId id="269" r:id="rId25"/>
    <p:sldId id="270" r:id="rId26"/>
    <p:sldId id="280" r:id="rId27"/>
    <p:sldId id="271" r:id="rId28"/>
    <p:sldId id="278" r:id="rId29"/>
    <p:sldId id="279" r:id="rId30"/>
    <p:sldId id="284" r:id="rId3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94433-4061-4779-B298-EB1F15C4E91E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E5EFF-F2FC-44A6-90C0-2597C7BA70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205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E5EFF-F2FC-44A6-90C0-2597C7BA70D4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702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5EF5-AD76-439C-8877-949CE05A83F6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178F0-FFFC-46BC-BDB9-38C89805E77F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5EF5-AD76-439C-8877-949CE05A83F6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78F0-FFFC-46BC-BDB9-38C89805E77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5EF5-AD76-439C-8877-949CE05A83F6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78F0-FFFC-46BC-BDB9-38C89805E77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FBD01-4E92-4C94-88CB-D6415A3492BF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21B6-D5A2-4518-8D91-93E1A8CA48AF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63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0969D-12B0-4D5D-8D35-5FED1CE69AD1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D113-9053-4F67-AA1B-6744CC3F9DB0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6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37142-ADCE-4DBF-AC8F-126F3ED8E395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30054-CB90-4E3C-B7CC-1195B25E404C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91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AD420-22DC-4DE0-9365-8A86086E64D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E332-AE6E-40C8-9D17-5B5199E33A9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2327C-E1AF-4847-A48D-78475D2F600E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3C0F4-C06F-4C1C-989A-981C2813C360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EEEE-2AA5-4DFA-9A80-84162A28624E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13572-965A-49E9-957D-D27A6F0DAF3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0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402A4-469F-45BF-8D8D-F0531F7FEAB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F2A0D-E509-41E8-B8BA-FE0E526FC25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05F22-B1F9-49DC-8CA1-FAD2D98D4CC9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89D2-C1BE-43E2-A84A-4642C7BC482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725EF5-AD76-439C-8877-949CE05A83F6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98178F0-FFFC-46BC-BDB9-38C89805E77F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avouhlý trojuholník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FBEE3-A708-43D9-9D39-BC35221145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060D5-17BB-48AA-B8C1-8BFB7067537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2AA6-BFED-4DAC-99A1-442C3A5D0149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47E2-8A5D-4B28-92F0-CE8596F45CC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57A2-BA5B-43EE-B3EA-8F10BBE8810C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7DA0-7151-4826-ABAB-3AC43EC3BCE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3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5EF5-AD76-439C-8877-949CE05A83F6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78F0-FFFC-46BC-BDB9-38C89805E77F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5EF5-AD76-439C-8877-949CE05A83F6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78F0-FFFC-46BC-BDB9-38C89805E77F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78F0-FFFC-46BC-BDB9-38C89805E77F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5EF5-AD76-439C-8877-949CE05A83F6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5EF5-AD76-439C-8877-949CE05A83F6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78F0-FFFC-46BC-BDB9-38C89805E77F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5EF5-AD76-439C-8877-949CE05A83F6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78F0-FFFC-46BC-BDB9-38C89805E77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725EF5-AD76-439C-8877-949CE05A83F6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8178F0-FFFC-46BC-BDB9-38C89805E77F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5EF5-AD76-439C-8877-949CE05A83F6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178F0-FFFC-46BC-BDB9-38C89805E77F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725EF5-AD76-439C-8877-949CE05A83F6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98178F0-FFFC-46BC-BDB9-38C89805E77F}" type="slidenum">
              <a:rPr lang="sk-SK" smtClean="0"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2053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E10DD7-02FF-464D-AC79-E4413BD35AF1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0F9056-70D5-4CB3-99EE-33DD65DBFEAA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057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95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4.png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4.png"/><Relationship Id="rId5" Type="http://schemas.microsoft.com/office/2007/relationships/hdphoto" Target="../media/hdphoto11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4.png"/><Relationship Id="rId5" Type="http://schemas.microsoft.com/office/2007/relationships/hdphoto" Target="../media/hdphoto12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4.png"/><Relationship Id="rId5" Type="http://schemas.microsoft.com/office/2007/relationships/hdphoto" Target="../media/hdphoto13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14.png"/><Relationship Id="rId5" Type="http://schemas.microsoft.com/office/2007/relationships/hdphoto" Target="../media/hdphoto14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4.png"/><Relationship Id="rId5" Type="http://schemas.microsoft.com/office/2007/relationships/hdphoto" Target="../media/hdphoto15.wdp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14.png"/><Relationship Id="rId5" Type="http://schemas.microsoft.com/office/2007/relationships/hdphoto" Target="../media/hdphoto16.wdp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14.png"/><Relationship Id="rId5" Type="http://schemas.microsoft.com/office/2007/relationships/hdphoto" Target="../media/hdphoto17.wdp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14.png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0.png"/><Relationship Id="rId5" Type="http://schemas.microsoft.com/office/2007/relationships/hdphoto" Target="../media/hdphoto18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14.png"/><Relationship Id="rId5" Type="http://schemas.microsoft.com/office/2007/relationships/hdphoto" Target="../media/hdphoto19.wdp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14.png"/><Relationship Id="rId5" Type="http://schemas.microsoft.com/office/2007/relationships/hdphoto" Target="../media/hdphoto20.wdp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14.png"/><Relationship Id="rId5" Type="http://schemas.microsoft.com/office/2007/relationships/hdphoto" Target="../media/hdphoto21.wdp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14.png"/><Relationship Id="rId5" Type="http://schemas.microsoft.com/office/2007/relationships/hdphoto" Target="../media/hdphoto22.wdp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image" Target="../media/image14.png"/><Relationship Id="rId5" Type="http://schemas.microsoft.com/office/2007/relationships/hdphoto" Target="../media/hdphoto23.wdp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image" Target="../media/image14.png"/><Relationship Id="rId5" Type="http://schemas.microsoft.com/office/2007/relationships/hdphoto" Target="../media/hdphoto24.wdp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image" Target="../media/image14.png"/><Relationship Id="rId5" Type="http://schemas.microsoft.com/office/2007/relationships/hdphoto" Target="../media/hdphoto25.wdp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image" Target="../media/image14.png"/><Relationship Id="rId5" Type="http://schemas.microsoft.com/office/2007/relationships/hdphoto" Target="../media/hdphoto26.wdp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6" Type="http://schemas.openxmlformats.org/officeDocument/2006/relationships/image" Target="../media/image14.png"/><Relationship Id="rId5" Type="http://schemas.microsoft.com/office/2007/relationships/hdphoto" Target="../media/hdphoto27.wdp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6" Type="http://schemas.openxmlformats.org/officeDocument/2006/relationships/image" Target="../media/image14.png"/><Relationship Id="rId5" Type="http://schemas.microsoft.com/office/2007/relationships/hdphoto" Target="../media/hdphoto28.wdp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8.png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0.png"/><Relationship Id="rId5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4.png"/><Relationship Id="rId5" Type="http://schemas.microsoft.com/office/2007/relationships/hdphoto" Target="../media/hdphoto9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Dopytovo orientovaný projekt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Moderné vzdelávanie pre vedomostnú spoločnosť/Projekt je spolufinancovaný zo zdrojov EÚ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Kód ITMS projektu </a:t>
            </a:r>
            <a:r>
              <a:rPr lang="sk-SK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26110130435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Aktivita 1.2</a:t>
            </a:r>
            <a:endParaRPr lang="sk-SK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1114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76375"/>
            <a:ext cx="4483903" cy="3302099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29703" y="372433"/>
            <a:ext cx="4305282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T-SHIRT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t-shi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592" y="53736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1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397212" y="404664"/>
            <a:ext cx="4282263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JUMPER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" b="100000" l="0" r="100000">
                        <a14:foregroundMark x1="13333" y1="32667" x2="20222" y2="58889"/>
                        <a14:foregroundMark x1="7556" y1="58222" x2="14667" y2="58222"/>
                        <a14:foregroundMark x1="35778" y1="11111" x2="44444" y2="86222"/>
                        <a14:foregroundMark x1="62889" y1="14000" x2="56444" y2="85333"/>
                        <a14:foregroundMark x1="81111" y1="37556" x2="90889" y2="64000"/>
                        <a14:foregroundMark x1="63333" y1="10222" x2="63333" y2="10222"/>
                        <a14:foregroundMark x1="37111" y1="9556" x2="37111" y2="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00" y="1844824"/>
            <a:ext cx="4286250" cy="4286250"/>
          </a:xfrm>
          <a:prstGeom prst="rect">
            <a:avLst/>
          </a:prstGeom>
        </p:spPr>
      </p:pic>
      <p:pic>
        <p:nvPicPr>
          <p:cNvPr id="6" name="jump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8425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9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50" l="0" r="993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88840"/>
            <a:ext cx="3391446" cy="4252597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884237" y="404664"/>
            <a:ext cx="3308213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SHIRT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shi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7584" y="5376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2590086" y="404664"/>
            <a:ext cx="3896516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JACKET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60848"/>
            <a:ext cx="3208368" cy="3609414"/>
          </a:xfrm>
          <a:prstGeom prst="rect">
            <a:avLst/>
          </a:prstGeom>
        </p:spPr>
      </p:pic>
      <p:pic>
        <p:nvPicPr>
          <p:cNvPr id="7" name="jack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7584" y="53654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8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829382" y="404664"/>
            <a:ext cx="3417923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DRESS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04" l="897" r="9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72816"/>
            <a:ext cx="2862238" cy="4338280"/>
          </a:xfrm>
          <a:prstGeom prst="rect">
            <a:avLst/>
          </a:prstGeom>
        </p:spPr>
      </p:pic>
      <p:pic>
        <p:nvPicPr>
          <p:cNvPr id="6" name="dres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592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4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" b="100000" l="758" r="9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76872"/>
            <a:ext cx="3771900" cy="3810000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33932" y="404664"/>
            <a:ext cx="3208828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SKIRT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ski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592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3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078296" y="404664"/>
            <a:ext cx="2920095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COAT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61" l="0" r="98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72816"/>
            <a:ext cx="2648496" cy="4793290"/>
          </a:xfrm>
          <a:prstGeom prst="rect">
            <a:avLst/>
          </a:prstGeom>
        </p:spPr>
      </p:pic>
      <p:pic>
        <p:nvPicPr>
          <p:cNvPr id="6" name="co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7584" y="53180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8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4" b="98936" l="344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04864"/>
            <a:ext cx="3488088" cy="3380209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52524" y="404664"/>
            <a:ext cx="4171655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GLOVES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glov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7584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6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16832"/>
            <a:ext cx="5755814" cy="3408585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60937" y="404664"/>
            <a:ext cx="4754828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MITTENS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mitte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592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60848"/>
            <a:ext cx="3576786" cy="4008467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843808" y="404664"/>
            <a:ext cx="3389069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SCARF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scar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7584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5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979711" y="620688"/>
            <a:ext cx="4923785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CLOTHES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Zástupný symbol obsahu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0" l="0" r="100000">
                        <a14:foregroundMark x1="18500" y1="8403" x2="37500" y2="39216"/>
                        <a14:foregroundMark x1="34500" y1="41176" x2="34500" y2="41176"/>
                        <a14:foregroundMark x1="33000" y1="41457" x2="18250" y2="40336"/>
                        <a14:foregroundMark x1="9000" y1="29692" x2="9000" y2="29692"/>
                        <a14:foregroundMark x1="7750" y1="34454" x2="7750" y2="34454"/>
                        <a14:foregroundMark x1="22750" y1="59664" x2="22750" y2="59664"/>
                        <a14:foregroundMark x1="16500" y1="55742" x2="35000" y2="95518"/>
                        <a14:foregroundMark x1="54500" y1="43697" x2="46000" y2="59664"/>
                        <a14:foregroundMark x1="28500" y1="3361" x2="46000" y2="28852"/>
                        <a14:foregroundMark x1="26750" y1="10084" x2="26750" y2="10084"/>
                        <a14:foregroundMark x1="49500" y1="33613" x2="49500" y2="33613"/>
                        <a14:foregroundMark x1="51250" y1="36415" x2="51250" y2="36415"/>
                        <a14:foregroundMark x1="6500" y1="37535" x2="6500" y2="37535"/>
                        <a14:foregroundMark x1="57250" y1="80672" x2="57250" y2="80672"/>
                        <a14:foregroundMark x1="61250" y1="76190" x2="62000" y2="95798"/>
                        <a14:foregroundMark x1="57750" y1="78992" x2="42750" y2="82633"/>
                        <a14:foregroundMark x1="85000" y1="72549" x2="90000" y2="96359"/>
                        <a14:foregroundMark x1="86000" y1="95518" x2="86500" y2="97759"/>
                        <a14:foregroundMark x1="81750" y1="94958" x2="81750" y2="94958"/>
                        <a14:foregroundMark x1="9250" y1="75630" x2="9250" y2="75630"/>
                        <a14:foregroundMark x1="13250" y1="21569" x2="13250" y2="21569"/>
                        <a14:foregroundMark x1="17750" y1="17367" x2="17750" y2="17367"/>
                        <a14:foregroundMark x1="15500" y1="10924" x2="25750" y2="38655"/>
                        <a14:foregroundMark x1="9500" y1="24370" x2="9500" y2="24370"/>
                        <a14:foregroundMark x1="8000" y1="31092" x2="8000" y2="31092"/>
                        <a14:foregroundMark x1="46000" y1="33333" x2="46000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00" y="1953077"/>
            <a:ext cx="4645340" cy="4145966"/>
          </a:xfrm>
          <a:prstGeom prst="rect">
            <a:avLst/>
          </a:prstGeom>
        </p:spPr>
      </p:pic>
      <p:pic>
        <p:nvPicPr>
          <p:cNvPr id="2" name="cloth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592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7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85477" y="404664"/>
            <a:ext cx="5505738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RAINCOAT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97" l="0" r="981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04864"/>
            <a:ext cx="3322951" cy="3778150"/>
          </a:xfrm>
          <a:prstGeom prst="rect">
            <a:avLst/>
          </a:prstGeom>
        </p:spPr>
      </p:pic>
      <p:pic>
        <p:nvPicPr>
          <p:cNvPr id="6" name="rainco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592" y="53734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3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81" l="0" r="97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04864"/>
            <a:ext cx="3785859" cy="3024336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17259" y="404664"/>
            <a:ext cx="5842177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UMBRELLA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umbrel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9366" y="53355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3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2" b="100000" l="0" r="99187">
                        <a14:foregroundMark x1="3523" y1="40553" x2="3523" y2="40553"/>
                        <a14:foregroundMark x1="5691" y1="44240" x2="5691" y2="44240"/>
                        <a14:foregroundMark x1="8943" y1="47465" x2="8943" y2="47465"/>
                        <a14:foregroundMark x1="9485" y1="47926" x2="14092" y2="51152"/>
                        <a14:foregroundMark x1="25474" y1="8756" x2="31436" y2="17051"/>
                        <a14:foregroundMark x1="69377" y1="38710" x2="79404" y2="41014"/>
                        <a14:foregroundMark x1="48509" y1="29032" x2="36585" y2="18433"/>
                        <a14:foregroundMark x1="81030" y1="25346" x2="81030" y2="25346"/>
                        <a14:foregroundMark x1="97832" y1="40092" x2="97832" y2="40092"/>
                        <a14:foregroundMark x1="95393" y1="31797" x2="98103" y2="44240"/>
                        <a14:foregroundMark x1="68564" y1="15207" x2="68564" y2="15207"/>
                        <a14:foregroundMark x1="98374" y1="46083" x2="98374" y2="46083"/>
                        <a14:foregroundMark x1="96477" y1="67742" x2="96477" y2="67742"/>
                        <a14:foregroundMark x1="93767" y1="75115" x2="96748" y2="59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60848"/>
            <a:ext cx="5221513" cy="3070646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18468" y="404664"/>
            <a:ext cx="2639762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BELT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bel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7584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6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50114" y="404664"/>
            <a:ext cx="5576463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TRoUSERs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5" b="100000" l="1657" r="994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16832"/>
            <a:ext cx="2518197" cy="4382498"/>
          </a:xfrm>
          <a:prstGeom prst="rect">
            <a:avLst/>
          </a:prstGeom>
        </p:spPr>
      </p:pic>
      <p:pic>
        <p:nvPicPr>
          <p:cNvPr id="6" name="trouser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9366" y="53353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5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388912" y="404664"/>
            <a:ext cx="4298869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SHORTS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5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48880"/>
            <a:ext cx="3096344" cy="3491622"/>
          </a:xfrm>
          <a:prstGeom prst="rect">
            <a:avLst/>
          </a:prstGeom>
        </p:spPr>
      </p:pic>
      <p:pic>
        <p:nvPicPr>
          <p:cNvPr id="6" name="shor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7584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1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8519" l="870" r="99130">
                        <a14:foregroundMark x1="60000" y1="27407" x2="81739" y2="9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04864"/>
            <a:ext cx="2760307" cy="3240360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766069" y="404664"/>
            <a:ext cx="3544560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SOCKS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so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592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8" l="0" r="100000">
                        <a14:foregroundMark x1="11053" y1="7735" x2="20000" y2="28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76872"/>
            <a:ext cx="3572474" cy="3403252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93233" y="404664"/>
            <a:ext cx="5290231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TRAINERS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trainer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7584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9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" b="98000" l="0" r="100000">
                        <a14:foregroundMark x1="59250" y1="21429" x2="82250" y2="59143"/>
                        <a14:foregroundMark x1="23250" y1="34000" x2="23250" y2="34000"/>
                        <a14:foregroundMark x1="22000" y1="37143" x2="22000" y2="3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88840"/>
            <a:ext cx="4281264" cy="3746106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673736" y="404664"/>
            <a:ext cx="3729226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BOOTS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boo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7584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22" l="339" r="99322">
                        <a14:foregroundMark x1="20339" y1="55932" x2="61017" y2="9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88840"/>
            <a:ext cx="3853210" cy="3853210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746032" y="404664"/>
            <a:ext cx="3584636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SHOES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sho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7584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6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79" l="297" r="99407">
                        <a14:foregroundMark x1="67953" y1="49068" x2="74777" y2="77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5718404" cy="2731938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47216" y="404664"/>
            <a:ext cx="4782271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SANDALS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sandal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7584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14" l="0" r="100000">
                        <a14:backgroundMark x1="18919" y1="84556" x2="18919" y2="84556"/>
                        <a14:backgroundMark x1="25135" y1="85714" x2="25135" y2="85714"/>
                        <a14:backgroundMark x1="72703" y1="91120" x2="72703" y2="91120"/>
                        <a14:backgroundMark x1="90270" y1="78378" x2="90270" y2="7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92896"/>
            <a:ext cx="4466650" cy="3126655"/>
          </a:xfr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491880" y="404664"/>
            <a:ext cx="2206053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CAP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ca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592" y="53125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04864"/>
            <a:ext cx="4032448" cy="3894350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051720" y="404664"/>
            <a:ext cx="5075428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EARMUFS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earmuf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7584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0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" b="99333" l="0" r="99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04864"/>
            <a:ext cx="3663864" cy="3615655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500222" y="372433"/>
            <a:ext cx="2308261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HAT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h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592" y="53846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9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80" l="0" r="994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32856"/>
            <a:ext cx="4104455" cy="2998464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428214" y="300425"/>
            <a:ext cx="2308261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HAT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h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7584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0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000" y1="5109" x2="39250" y2="77372"/>
                        <a14:foregroundMark x1="35500" y1="8029" x2="35500" y2="8029"/>
                        <a14:foregroundMark x1="48000" y1="13139" x2="49250" y2="32847"/>
                        <a14:foregroundMark x1="56500" y1="11679" x2="55500" y2="53285"/>
                        <a14:foregroundMark x1="56500" y1="16058" x2="77750" y2="3650"/>
                        <a14:foregroundMark x1="78250" y1="5839" x2="99500" y2="13139"/>
                        <a14:foregroundMark x1="94250" y1="38686" x2="92500" y2="77372"/>
                        <a14:foregroundMark x1="91500" y1="75912" x2="86750" y2="91971"/>
                        <a14:foregroundMark x1="5250" y1="5109" x2="6500" y2="55474"/>
                        <a14:foregroundMark x1="6500" y1="56204" x2="9750" y2="85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92896"/>
            <a:ext cx="5750558" cy="1969566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339752" y="404664"/>
            <a:ext cx="4489242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Glasses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glass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7584" y="53632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3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66" l="0" r="99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5947590" cy="2645072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93985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SUNGLASSES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sunglass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584" y="5417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8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65" l="0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30760"/>
            <a:ext cx="2176241" cy="3456384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08274" y="404664"/>
            <a:ext cx="5460149" cy="132343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SWIMSUIT</a:t>
            </a:r>
            <a:endParaRPr lang="sk-SK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swimsui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592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7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Papier">
  <a:themeElements>
    <a:clrScheme name="Vlastná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92D050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144</TotalTime>
  <Words>52</Words>
  <Application>Microsoft Office PowerPoint</Application>
  <PresentationFormat>Prezentácia na obrazovke (4:3)</PresentationFormat>
  <Paragraphs>35</Paragraphs>
  <Slides>29</Slides>
  <Notes>1</Notes>
  <HiddenSlides>0</HiddenSlides>
  <MMClips>28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29</vt:i4>
      </vt:variant>
    </vt:vector>
  </HeadingPairs>
  <TitlesOfParts>
    <vt:vector size="31" baseType="lpstr">
      <vt:lpstr>Papier</vt:lpstr>
      <vt:lpstr>Tok</vt:lpstr>
      <vt:lpstr>Prezentácia programu PowerPoint</vt:lpstr>
      <vt:lpstr>Prezentácia programu PowerPoint</vt:lpstr>
      <vt:lpstr>CAP</vt:lpstr>
      <vt:lpstr>EARMUFS</vt:lpstr>
      <vt:lpstr>HAT</vt:lpstr>
      <vt:lpstr>HAT</vt:lpstr>
      <vt:lpstr>Glasses</vt:lpstr>
      <vt:lpstr>SUNGLASSES</vt:lpstr>
      <vt:lpstr>SWIMSUIT</vt:lpstr>
      <vt:lpstr>T-SHIRT</vt:lpstr>
      <vt:lpstr>JUMPER</vt:lpstr>
      <vt:lpstr>SHIRT</vt:lpstr>
      <vt:lpstr>JACKET</vt:lpstr>
      <vt:lpstr>DRESS</vt:lpstr>
      <vt:lpstr>SKIRT</vt:lpstr>
      <vt:lpstr>COAT</vt:lpstr>
      <vt:lpstr>GLOVES</vt:lpstr>
      <vt:lpstr>MITTENS</vt:lpstr>
      <vt:lpstr>SCARF</vt:lpstr>
      <vt:lpstr>RAINCOAT</vt:lpstr>
      <vt:lpstr>UMBRELLA</vt:lpstr>
      <vt:lpstr>BELT</vt:lpstr>
      <vt:lpstr>TRoUSERs</vt:lpstr>
      <vt:lpstr>SHORTS</vt:lpstr>
      <vt:lpstr>SOCKS</vt:lpstr>
      <vt:lpstr>TRAINERS</vt:lpstr>
      <vt:lpstr>BOOTS</vt:lpstr>
      <vt:lpstr>SHOES</vt:lpstr>
      <vt:lpstr>SANDALS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Eva</dc:creator>
  <cp:lastModifiedBy>Uzivatel</cp:lastModifiedBy>
  <cp:revision>11</cp:revision>
  <dcterms:created xsi:type="dcterms:W3CDTF">2014-04-22T16:43:51Z</dcterms:created>
  <dcterms:modified xsi:type="dcterms:W3CDTF">2014-09-30T10:41:46Z</dcterms:modified>
</cp:coreProperties>
</file>