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66"/>
    <a:srgbClr val="003618"/>
    <a:srgbClr val="60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-14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0E43C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43D6D93-5F39-4D1F-82C0-AE99CB4D786E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B1A7550-35F1-4760-929F-6C3FA30DB1AD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9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1.png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9.png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9.png"/><Relationship Id="rId5" Type="http://schemas.microsoft.com/office/2007/relationships/hdphoto" Target="../media/hdphoto14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9.png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9.png"/><Relationship Id="rId5" Type="http://schemas.microsoft.com/office/2007/relationships/hdphoto" Target="../media/hdphoto17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5.png"/><Relationship Id="rId5" Type="http://schemas.microsoft.com/office/2007/relationships/hdphoto" Target="../media/hdphoto19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9.png"/><Relationship Id="rId5" Type="http://schemas.microsoft.com/office/2007/relationships/hdphoto" Target="../media/hdphoto20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9.png"/><Relationship Id="rId5" Type="http://schemas.microsoft.com/office/2007/relationships/hdphoto" Target="../media/hdphoto21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77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98283"/>
            <a:ext cx="5770090" cy="3974951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FROG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0" r="99667">
                        <a14:foregroundMark x1="33333" y1="21000" x2="33333" y2="21000"/>
                        <a14:foregroundMark x1="42000" y1="26000" x2="42000" y2="26000"/>
                        <a14:foregroundMark x1="19667" y1="29000" x2="19667" y2="29000"/>
                        <a14:foregroundMark x1="27667" y1="42750" x2="27667" y2="42750"/>
                        <a14:foregroundMark x1="31667" y1="48500" x2="31667" y2="48500"/>
                        <a14:foregroundMark x1="31667" y1="48500" x2="27667" y2="43500"/>
                        <a14:foregroundMark x1="54000" y1="53000" x2="54000" y2="53000"/>
                        <a14:foregroundMark x1="82667" y1="51250" x2="82667" y2="51250"/>
                        <a14:foregroundMark x1="77333" y1="40500" x2="77333" y2="40500"/>
                        <a14:foregroundMark x1="90667" y1="36000" x2="90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176464" cy="5568619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GOAT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g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561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4">
                        <a14:foregroundMark x1="31361" y1="16667" x2="31361" y2="16667"/>
                        <a14:foregroundMark x1="22781" y1="16222" x2="22781" y2="16222"/>
                        <a14:foregroundMark x1="21598" y1="18444" x2="21598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3932384" cy="5235423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HEN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19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4623416" cy="5194850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752528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HORSE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hor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939" y="5317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769" y1="40250" x2="52769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81" y="1412776"/>
            <a:ext cx="3456384" cy="4503432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MOUSE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mou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424" y="5146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35" l="264" r="98417">
                        <a14:backgroundMark x1="46966" y1="82997" x2="46966" y2="82997"/>
                        <a14:backgroundMark x1="45119" y1="84726" x2="45119" y2="84726"/>
                        <a14:backgroundMark x1="54090" y1="87608" x2="54090" y2="87608"/>
                        <a14:backgroundMark x1="37995" y1="86455" x2="37995" y2="86455"/>
                        <a14:backgroundMark x1="39050" y1="92507" x2="39050" y2="92507"/>
                        <a14:backgroundMark x1="31926" y1="86455" x2="31926" y2="86455"/>
                        <a14:backgroundMark x1="91821" y1="52161" x2="91821" y2="52161"/>
                        <a14:backgroundMark x1="89974" y1="59654" x2="89974" y2="59654"/>
                        <a14:backgroundMark x1="84960" y1="66859" x2="84960" y2="66859"/>
                        <a14:backgroundMark x1="81794" y1="71182" x2="81794" y2="71182"/>
                        <a14:backgroundMark x1="5013" y1="79539" x2="5013" y2="79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4718911" cy="4320480"/>
          </a:xfrm>
        </p:spPr>
      </p:pic>
      <p:sp>
        <p:nvSpPr>
          <p:cNvPr id="6" name="Obdĺžnik 5"/>
          <p:cNvSpPr/>
          <p:nvPr/>
        </p:nvSpPr>
        <p:spPr>
          <a:xfrm>
            <a:off x="4427984" y="561859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OWL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ow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4825" y="5317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6641"/>
            <a:ext cx="4874626" cy="4704014"/>
          </a:xfrm>
        </p:spPr>
      </p:pic>
      <p:sp>
        <p:nvSpPr>
          <p:cNvPr id="6" name="Obdĺžnik 5"/>
          <p:cNvSpPr/>
          <p:nvPr/>
        </p:nvSpPr>
        <p:spPr>
          <a:xfrm>
            <a:off x="4427984" y="574922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RABBIT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ra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7791" y="5296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99750" l="0" r="99488">
                        <a14:foregroundMark x1="28645" y1="28500" x2="28645" y2="28500"/>
                        <a14:foregroundMark x1="21228" y1="31000" x2="21228" y2="31000"/>
                        <a14:foregroundMark x1="25575" y1="33750" x2="25575" y2="33750"/>
                        <a14:foregroundMark x1="32992" y1="32000" x2="32992" y2="32000"/>
                        <a14:foregroundMark x1="33248" y1="26500" x2="33248" y2="26500"/>
                        <a14:foregroundMark x1="21995" y1="23000" x2="21995" y2="23000"/>
                        <a14:foregroundMark x1="14322" y1="26250" x2="14322" y2="26250"/>
                        <a14:foregroundMark x1="15857" y1="33500" x2="15857" y2="33500"/>
                        <a14:foregroundMark x1="20460" y1="38000" x2="20460" y2="38000"/>
                        <a14:foregroundMark x1="27877" y1="40250" x2="27877" y2="40250"/>
                        <a14:foregroundMark x1="34015" y1="35500" x2="34015" y2="35500"/>
                        <a14:foregroundMark x1="37596" y1="31000" x2="37596" y2="31000"/>
                        <a14:foregroundMark x1="93862" y1="50500" x2="93862" y2="50500"/>
                        <a14:foregroundMark x1="93862" y1="47000" x2="93862" y2="47000"/>
                        <a14:foregroundMark x1="93606" y1="56000" x2="93606" y2="56000"/>
                        <a14:foregroundMark x1="77494" y1="46500" x2="77494" y2="46500"/>
                        <a14:foregroundMark x1="73402" y1="29750" x2="73402" y2="29750"/>
                        <a14:foregroundMark x1="68031" y1="20500" x2="68031" y2="20500"/>
                        <a14:foregroundMark x1="54220" y1="9000" x2="54220" y2="9000"/>
                        <a14:foregroundMark x1="50895" y1="4500" x2="50895" y2="4500"/>
                        <a14:foregroundMark x1="43223" y1="6000" x2="43223" y2="6000"/>
                        <a14:foregroundMark x1="38363" y1="10500" x2="38363" y2="10500"/>
                        <a14:foregroundMark x1="33248" y1="14750" x2="33248" y2="14750"/>
                        <a14:foregroundMark x1="43478" y1="18750" x2="43478" y2="18750"/>
                        <a14:foregroundMark x1="53708" y1="19750" x2="53708" y2="19750"/>
                        <a14:foregroundMark x1="64450" y1="15500" x2="64450" y2="15500"/>
                        <a14:foregroundMark x1="74936" y1="17000" x2="74936" y2="17000"/>
                        <a14:foregroundMark x1="85166" y1="24500" x2="85166" y2="24500"/>
                        <a14:foregroundMark x1="86701" y1="31000" x2="86701" y2="31000"/>
                        <a14:foregroundMark x1="84143" y1="59500" x2="84143" y2="59500"/>
                        <a14:foregroundMark x1="75959" y1="68750" x2="75959" y2="68750"/>
                        <a14:foregroundMark x1="62660" y1="74000" x2="62660" y2="74000"/>
                        <a14:foregroundMark x1="49361" y1="76500" x2="49361" y2="76500"/>
                        <a14:foregroundMark x1="42711" y1="74000" x2="42711" y2="74000"/>
                        <a14:foregroundMark x1="49872" y1="59500" x2="49872" y2="59500"/>
                        <a14:foregroundMark x1="60358" y1="53750" x2="60358" y2="53750"/>
                        <a14:foregroundMark x1="28900" y1="37750" x2="28900" y2="37750"/>
                        <a14:foregroundMark x1="28900" y1="32750" x2="28900" y2="32750"/>
                        <a14:foregroundMark x1="25575" y1="38500" x2="25575" y2="38500"/>
                        <a14:foregroundMark x1="23529" y1="38000" x2="23529" y2="38000"/>
                        <a14:foregroundMark x1="65473" y1="46000" x2="65473" y2="46000"/>
                        <a14:foregroundMark x1="73913" y1="30500" x2="73913" y2="30500"/>
                        <a14:foregroundMark x1="84143" y1="16000" x2="84143" y2="16000"/>
                        <a14:foregroundMark x1="89258" y1="29500" x2="89258" y2="29500"/>
                        <a14:foregroundMark x1="90281" y1="39750" x2="90281" y2="39750"/>
                        <a14:foregroundMark x1="88491" y1="48500" x2="88491" y2="48500"/>
                        <a14:foregroundMark x1="88491" y1="52750" x2="88491" y2="52750"/>
                        <a14:foregroundMark x1="87724" y1="35250" x2="87724" y2="35250"/>
                        <a14:foregroundMark x1="81841" y1="63000" x2="81841" y2="63000"/>
                        <a14:foregroundMark x1="78005" y1="64000" x2="78005" y2="64000"/>
                        <a14:foregroundMark x1="76471" y1="67750" x2="76471" y2="67750"/>
                        <a14:foregroundMark x1="72379" y1="71000" x2="72379" y2="71000"/>
                        <a14:foregroundMark x1="66496" y1="69750" x2="66496" y2="69750"/>
                        <a14:foregroundMark x1="58824" y1="74750" x2="58824" y2="74750"/>
                        <a14:foregroundMark x1="56266" y1="74000" x2="56266" y2="74000"/>
                        <a14:foregroundMark x1="51151" y1="76000" x2="51151" y2="76000"/>
                        <a14:foregroundMark x1="52685" y1="74750" x2="52685" y2="74750"/>
                        <a14:foregroundMark x1="49105" y1="69750" x2="49105" y2="69750"/>
                        <a14:foregroundMark x1="81074" y1="56500" x2="81074" y2="56500"/>
                        <a14:foregroundMark x1="82609" y1="50500" x2="82609" y2="50500"/>
                        <a14:foregroundMark x1="85678" y1="43500" x2="85678" y2="43500"/>
                        <a14:foregroundMark x1="85166" y1="18500" x2="85166" y2="18500"/>
                        <a14:foregroundMark x1="87468" y1="21000" x2="87468" y2="21000"/>
                        <a14:foregroundMark x1="41432" y1="25500" x2="41432" y2="25500"/>
                        <a14:foregroundMark x1="39130" y1="24500" x2="39130" y2="24500"/>
                        <a14:foregroundMark x1="37596" y1="21500" x2="37596" y2="21500"/>
                        <a14:foregroundMark x1="37596" y1="17750" x2="37596" y2="17750"/>
                        <a14:foregroundMark x1="26343" y1="21000" x2="26343" y2="21000"/>
                        <a14:foregroundMark x1="28645" y1="22750" x2="28645" y2="22750"/>
                        <a14:foregroundMark x1="30435" y1="18750" x2="30435" y2="18750"/>
                        <a14:foregroundMark x1="72379" y1="11000" x2="72379" y2="11000"/>
                        <a14:foregroundMark x1="72379" y1="11000" x2="68286" y2="24000"/>
                        <a14:foregroundMark x1="71355" y1="24000" x2="80818" y2="28750"/>
                        <a14:foregroundMark x1="81074" y1="30500" x2="83632" y2="43750"/>
                        <a14:foregroundMark x1="68286" y1="25250" x2="63683" y2="69750"/>
                        <a14:foregroundMark x1="57545" y1="7000" x2="56777" y2="73750"/>
                        <a14:foregroundMark x1="51918" y1="38000" x2="46547" y2="74000"/>
                        <a14:foregroundMark x1="45269" y1="18750" x2="45269" y2="18750"/>
                        <a14:foregroundMark x1="47315" y1="23000" x2="39898" y2="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370786" cy="4471392"/>
          </a:xfrm>
        </p:spPr>
      </p:pic>
      <p:sp>
        <p:nvSpPr>
          <p:cNvPr id="7" name="Obdĺžnik 6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SHEEP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8" name="she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05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19">
                        <a14:foregroundMark x1="24765" y1="4988" x2="24765" y2="4988"/>
                        <a14:foregroundMark x1="24765" y1="10474" x2="24765" y2="10474"/>
                        <a14:foregroundMark x1="20690" y1="11970" x2="20690" y2="11970"/>
                        <a14:foregroundMark x1="20690" y1="7980" x2="20690" y2="7980"/>
                        <a14:foregroundMark x1="20376" y1="9975" x2="20376" y2="9975"/>
                        <a14:foregroundMark x1="25392" y1="6484" x2="25392" y2="6484"/>
                        <a14:foregroundMark x1="19436" y1="2993" x2="19436" y2="2993"/>
                        <a14:foregroundMark x1="42633" y1="4239" x2="42633" y2="4239"/>
                        <a14:foregroundMark x1="38245" y1="3741" x2="38245" y2="3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6618"/>
            <a:ext cx="3581535" cy="4502182"/>
          </a:xfrm>
        </p:spPr>
      </p:pic>
      <p:sp>
        <p:nvSpPr>
          <p:cNvPr id="5" name="Obdĺžnik 4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SNAIL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" name="snai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83">
                        <a14:foregroundMark x1="43827" y1="62791" x2="43827" y2="62791"/>
                        <a14:foregroundMark x1="58642" y1="65116" x2="58642" y2="6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28270"/>
            <a:ext cx="4896544" cy="2599400"/>
          </a:xfrm>
        </p:spPr>
      </p:pic>
      <p:pic>
        <p:nvPicPr>
          <p:cNvPr id="6" name="spid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157192"/>
            <a:ext cx="609600" cy="6096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SPIDER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5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404664"/>
            <a:ext cx="7992888" cy="1015663"/>
          </a:xfrm>
          <a:prstGeom prst="rect">
            <a:avLst/>
          </a:prstGeom>
          <a:solidFill>
            <a:srgbClr val="66FF66"/>
          </a:solidFill>
          <a:ln w="28575">
            <a:solidFill>
              <a:srgbClr val="0066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ANIMALS</a:t>
            </a:r>
            <a:endParaRPr lang="sk-SK" sz="6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Eva\Desktop\6110286-family-of-animals-with-background.-funny-cartoon-and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07" r="99117">
                        <a14:foregroundMark x1="4240" y1="11957" x2="4240" y2="11957"/>
                        <a14:foregroundMark x1="3357" y1="67120" x2="3357" y2="67120"/>
                        <a14:foregroundMark x1="70318" y1="14402" x2="70318" y2="14402"/>
                        <a14:foregroundMark x1="70495" y1="19837" x2="70495" y2="19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4292"/>
            <a:ext cx="79695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94" y1="13111" x2="20994" y2="13111"/>
                        <a14:foregroundMark x1="33425" y1="15333" x2="33425" y2="15333"/>
                        <a14:foregroundMark x1="35359" y1="15333" x2="35359" y2="1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3741888" cy="4651518"/>
          </a:xfrm>
        </p:spPr>
      </p:pic>
      <p:sp>
        <p:nvSpPr>
          <p:cNvPr id="5" name="Obdĺžnik 4"/>
          <p:cNvSpPr/>
          <p:nvPr/>
        </p:nvSpPr>
        <p:spPr>
          <a:xfrm>
            <a:off x="251520" y="332656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DOG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d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8" l="0" r="99761">
                        <a14:foregroundMark x1="30549" y1="5111" x2="30549" y2="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7616"/>
            <a:ext cx="4488312" cy="4820383"/>
          </a:xfrm>
        </p:spPr>
      </p:pic>
      <p:sp>
        <p:nvSpPr>
          <p:cNvPr id="5" name="Obdĺžnik 4"/>
          <p:cNvSpPr/>
          <p:nvPr/>
        </p:nvSpPr>
        <p:spPr>
          <a:xfrm>
            <a:off x="251520" y="260648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DUCK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du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97" y1="2750" x2="10863" y2="16000"/>
                        <a14:foregroundMark x1="54633" y1="23750" x2="71885" y2="14750"/>
                        <a14:foregroundMark x1="21725" y1="34000" x2="21725" y2="34000"/>
                        <a14:foregroundMark x1="25879" y1="33000" x2="25879" y2="33000"/>
                        <a14:foregroundMark x1="16613" y1="27750" x2="16613" y2="27750"/>
                        <a14:foregroundMark x1="21086" y1="28250" x2="21086" y2="28250"/>
                        <a14:foregroundMark x1="36422" y1="31000" x2="36422" y2="31000"/>
                        <a14:foregroundMark x1="38978" y1="33250" x2="38978" y2="33250"/>
                        <a14:foregroundMark x1="41853" y1="32500" x2="41853" y2="32500"/>
                        <a14:foregroundMark x1="18850" y1="29500" x2="18850" y2="29500"/>
                        <a14:foregroundMark x1="33227" y1="82250" x2="26518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504883" cy="4479084"/>
          </a:xfrm>
        </p:spPr>
      </p:pic>
      <p:sp>
        <p:nvSpPr>
          <p:cNvPr id="5" name="Obdĺžnik 4"/>
          <p:cNvSpPr/>
          <p:nvPr/>
        </p:nvSpPr>
        <p:spPr>
          <a:xfrm>
            <a:off x="274075" y="476672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FOX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fo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" b="100000" l="0" r="99111">
                        <a14:foregroundMark x1="13556" y1="27407" x2="13556" y2="27407"/>
                        <a14:foregroundMark x1="10667" y1="29136" x2="10667" y2="29136"/>
                        <a14:foregroundMark x1="29778" y1="29383" x2="29778" y2="2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4536504" cy="4082854"/>
          </a:xfrm>
        </p:spPr>
      </p:pic>
      <p:pic>
        <p:nvPicPr>
          <p:cNvPr id="2" name="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358" y="5284440"/>
            <a:ext cx="609600" cy="6096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PIG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7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" b="99155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111554" cy="4032448"/>
          </a:xfrm>
        </p:spPr>
      </p:pic>
      <p:sp>
        <p:nvSpPr>
          <p:cNvPr id="6" name="Obdĺžnik 5"/>
          <p:cNvSpPr/>
          <p:nvPr/>
        </p:nvSpPr>
        <p:spPr>
          <a:xfrm>
            <a:off x="4702304" y="332656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ANT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2280" y="540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" b="98592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9804"/>
            <a:ext cx="4945901" cy="4389487"/>
          </a:xfrm>
        </p:spPr>
      </p:pic>
      <p:sp>
        <p:nvSpPr>
          <p:cNvPr id="6" name="Obdĺžnik 5"/>
          <p:cNvSpPr/>
          <p:nvPr/>
        </p:nvSpPr>
        <p:spPr>
          <a:xfrm>
            <a:off x="39553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BEAR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b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266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0889" y1="85879" x2="40889" y2="8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0770"/>
            <a:ext cx="5220071" cy="4025255"/>
          </a:xfrm>
        </p:spPr>
      </p:pic>
      <p:sp>
        <p:nvSpPr>
          <p:cNvPr id="6" name="Obdĺžnik 5"/>
          <p:cNvSpPr/>
          <p:nvPr/>
        </p:nvSpPr>
        <p:spPr>
          <a:xfrm>
            <a:off x="4572000" y="574843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BEE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b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4911" y="537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" b="98777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1" y="1345437"/>
            <a:ext cx="5400600" cy="4414991"/>
          </a:xfrm>
        </p:spPr>
      </p:pic>
      <p:sp>
        <p:nvSpPr>
          <p:cNvPr id="6" name="Obdĺžnik 5"/>
          <p:cNvSpPr/>
          <p:nvPr/>
        </p:nvSpPr>
        <p:spPr>
          <a:xfrm>
            <a:off x="4355976" y="57484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BIRD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bi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310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" b="99778" l="2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601288" cy="5001400"/>
          </a:xfrm>
        </p:spPr>
      </p:pic>
      <p:sp>
        <p:nvSpPr>
          <p:cNvPr id="6" name="Obdĺžnik 5"/>
          <p:cNvSpPr/>
          <p:nvPr/>
        </p:nvSpPr>
        <p:spPr>
          <a:xfrm>
            <a:off x="4499992" y="404664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CAT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5799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385" y1="26667" x2="40385" y2="26667"/>
                        <a14:foregroundMark x1="44712" y1="38000" x2="31490" y2="11556"/>
                        <a14:foregroundMark x1="44712" y1="24889" x2="38221" y2="8667"/>
                        <a14:foregroundMark x1="58654" y1="13778" x2="46635" y2="16222"/>
                        <a14:foregroundMark x1="45913" y1="4000" x2="47837" y2="7333"/>
                        <a14:foregroundMark x1="48558" y1="9556" x2="48558" y2="9556"/>
                        <a14:foregroundMark x1="47837" y1="6667" x2="45433" y2="17333"/>
                        <a14:foregroundMark x1="34615" y1="7333" x2="28606" y2="4000"/>
                        <a14:foregroundMark x1="28125" y1="5111" x2="23077" y2="6000"/>
                        <a14:foregroundMark x1="23558" y1="9556" x2="25721" y2="26667"/>
                        <a14:foregroundMark x1="23798" y1="8000" x2="35096" y2="32667"/>
                        <a14:foregroundMark x1="27404" y1="28667" x2="37500" y2="40222"/>
                        <a14:foregroundMark x1="17308" y1="4000" x2="16827" y2="7778"/>
                        <a14:foregroundMark x1="5048" y1="11333" x2="21154" y2="19556"/>
                        <a14:foregroundMark x1="10817" y1="24444" x2="16106" y2="23778"/>
                        <a14:foregroundMark x1="12260" y1="42667" x2="21154" y2="48000"/>
                        <a14:foregroundMark x1="23077" y1="46889" x2="38462" y2="36667"/>
                        <a14:foregroundMark x1="38221" y1="43111" x2="52885" y2="62222"/>
                        <a14:foregroundMark x1="41587" y1="41556" x2="57933" y2="50889"/>
                        <a14:foregroundMark x1="45192" y1="37333" x2="58654" y2="49111"/>
                        <a14:foregroundMark x1="57452" y1="50444" x2="89423" y2="65111"/>
                        <a14:foregroundMark x1="57933" y1="45556" x2="90625" y2="56667"/>
                        <a14:foregroundMark x1="74038" y1="46889" x2="88702" y2="47778"/>
                        <a14:foregroundMark x1="88702" y1="51333" x2="88702" y2="51333"/>
                        <a14:foregroundMark x1="82212" y1="44000" x2="82212" y2="44000"/>
                        <a14:foregroundMark x1="78606" y1="45556" x2="78606" y2="45556"/>
                        <a14:foregroundMark x1="76442" y1="46889" x2="76442" y2="46889"/>
                        <a14:foregroundMark x1="88462" y1="46000" x2="94952" y2="47778"/>
                        <a14:foregroundMark x1="95433" y1="49556" x2="98077" y2="55556"/>
                        <a14:foregroundMark x1="96875" y1="56222" x2="94471" y2="66000"/>
                        <a14:foregroundMark x1="94231" y1="67333" x2="93750" y2="76222"/>
                        <a14:foregroundMark x1="93750" y1="82667" x2="93750" y2="82667"/>
                        <a14:foregroundMark x1="93510" y1="77778" x2="96875" y2="92000"/>
                        <a14:foregroundMark x1="53125" y1="63111" x2="83654" y2="60889"/>
                        <a14:foregroundMark x1="44231" y1="48444" x2="58173" y2="58444"/>
                        <a14:foregroundMark x1="58654" y1="64444" x2="86779" y2="77333"/>
                        <a14:foregroundMark x1="73317" y1="64889" x2="84135" y2="69778"/>
                        <a14:foregroundMark x1="77885" y1="78444" x2="82692" y2="88667"/>
                        <a14:foregroundMark x1="81731" y1="76667" x2="84615" y2="80222"/>
                        <a14:foregroundMark x1="87260" y1="80889" x2="87260" y2="80889"/>
                        <a14:foregroundMark x1="83413" y1="93111" x2="83413" y2="93111"/>
                        <a14:foregroundMark x1="78365" y1="91556" x2="83654" y2="95111"/>
                        <a14:foregroundMark x1="80288" y1="98000" x2="80288" y2="98000"/>
                        <a14:foregroundMark x1="23558" y1="49111" x2="37740" y2="63333"/>
                        <a14:foregroundMark x1="29327" y1="46889" x2="29327" y2="46889"/>
                        <a14:foregroundMark x1="26923" y1="47333" x2="39423" y2="49111"/>
                        <a14:foregroundMark x1="40385" y1="57333" x2="52163" y2="70222"/>
                        <a14:foregroundMark x1="38942" y1="66667" x2="52885" y2="76000"/>
                        <a14:foregroundMark x1="42308" y1="63778" x2="42308" y2="63778"/>
                        <a14:foregroundMark x1="38942" y1="60889" x2="50481" y2="72000"/>
                        <a14:foregroundMark x1="28125" y1="70222" x2="49038" y2="76667"/>
                        <a14:foregroundMark x1="33894" y1="68000" x2="33894" y2="68000"/>
                        <a14:foregroundMark x1="38221" y1="79111" x2="42788" y2="92000"/>
                        <a14:foregroundMark x1="42308" y1="76667" x2="44231" y2="83778"/>
                        <a14:foregroundMark x1="34375" y1="78000" x2="37019" y2="90222"/>
                        <a14:foregroundMark x1="34615" y1="94000" x2="34615" y2="94000"/>
                        <a14:foregroundMark x1="68269" y1="86000" x2="67788" y2="92222"/>
                        <a14:foregroundMark x1="71875" y1="90444" x2="71875" y2="90444"/>
                        <a14:foregroundMark x1="19952" y1="9778" x2="16587" y2="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680520" cy="5063062"/>
          </a:xfrm>
        </p:spPr>
      </p:pic>
      <p:sp>
        <p:nvSpPr>
          <p:cNvPr id="6" name="Obdĺžnik 5"/>
          <p:cNvSpPr/>
          <p:nvPr/>
        </p:nvSpPr>
        <p:spPr>
          <a:xfrm>
            <a:off x="251520" y="476672"/>
            <a:ext cx="4320480" cy="1323439"/>
          </a:xfrm>
          <a:prstGeom prst="rect">
            <a:avLst/>
          </a:prstGeom>
          <a:solidFill>
            <a:srgbClr val="66FF66"/>
          </a:solidFill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COW</a:t>
            </a:r>
            <a:endParaRPr lang="sk-SK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7" name="c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157</TotalTime>
  <Words>44</Words>
  <Application>Microsoft Office PowerPoint</Application>
  <PresentationFormat>Prezentácia na obrazovke (4:3)</PresentationFormat>
  <Paragraphs>27</Paragraphs>
  <Slides>22</Slides>
  <Notes>0</Notes>
  <HiddenSlides>0</HiddenSlides>
  <MMClips>20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22</vt:i4>
      </vt:variant>
    </vt:vector>
  </HeadingPairs>
  <TitlesOfParts>
    <vt:vector size="24" baseType="lpstr">
      <vt:lpstr>Živly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13</cp:revision>
  <dcterms:created xsi:type="dcterms:W3CDTF">2014-04-17T13:19:14Z</dcterms:created>
  <dcterms:modified xsi:type="dcterms:W3CDTF">2014-09-30T10:44:37Z</dcterms:modified>
</cp:coreProperties>
</file>