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50000"/>
            </a:schemeClr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53913-4AB5-4118-973A-1B419B4D0533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B3374B-BE91-4D3D-B612-B0A987F2C5F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4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3960440" cy="3941934"/>
          </a:xfrm>
          <a:prstGeom prst="rect">
            <a:avLst/>
          </a:prstGeom>
        </p:spPr>
      </p:pic>
      <p:pic>
        <p:nvPicPr>
          <p:cNvPr id="3" name="star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793" y="5101600"/>
            <a:ext cx="609600" cy="6096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56820" y="548679"/>
            <a:ext cx="4763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STARFISH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0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20" l="0" r="99750">
                        <a14:foregroundMark x1="76750" y1="48980" x2="76750" y2="48980"/>
                        <a14:foregroundMark x1="77500" y1="52041" x2="77500" y2="52041"/>
                        <a14:foregroundMark x1="83500" y1="17687" x2="83500" y2="17687"/>
                        <a14:foregroundMark x1="57250" y1="13265" x2="57250" y2="13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40" y="1818336"/>
            <a:ext cx="5145360" cy="378184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3798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WHALE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wha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1766" y="5295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00290" y="402807"/>
            <a:ext cx="6872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SEA ANIMALS</a:t>
            </a:r>
            <a:endParaRPr lang="sk-SK" sz="8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8" l="0" r="99301">
                        <a14:foregroundMark x1="12121" y1="3111" x2="26807" y2="32000"/>
                        <a14:foregroundMark x1="22145" y1="14889" x2="22145" y2="14889"/>
                        <a14:foregroundMark x1="17016" y1="15333" x2="17016" y2="15333"/>
                        <a14:foregroundMark x1="44056" y1="9778" x2="42191" y2="23556"/>
                        <a14:foregroundMark x1="47786" y1="28222" x2="48019" y2="52889"/>
                        <a14:foregroundMark x1="84848" y1="60889" x2="84848" y2="60889"/>
                        <a14:foregroundMark x1="81585" y1="59333" x2="81119" y2="67333"/>
                        <a14:foregroundMark x1="90909" y1="62444" x2="90443" y2="64000"/>
                        <a14:foregroundMark x1="76923" y1="57556" x2="76923" y2="57556"/>
                        <a14:foregroundMark x1="74825" y1="63111" x2="74825" y2="63111"/>
                        <a14:foregroundMark x1="67832" y1="54889" x2="67832" y2="54889"/>
                        <a14:foregroundMark x1="13986" y1="40222" x2="25175" y2="56222"/>
                        <a14:foregroundMark x1="16783" y1="61111" x2="9324" y2="85111"/>
                        <a14:foregroundMark x1="5594" y1="76000" x2="5594" y2="76000"/>
                        <a14:foregroundMark x1="6061" y1="82444" x2="6061" y2="82444"/>
                        <a14:foregroundMark x1="7459" y1="87111" x2="7459" y2="87111"/>
                        <a14:foregroundMark x1="12587" y1="78444" x2="39161" y2="81556"/>
                        <a14:foregroundMark x1="36597" y1="74889" x2="36597" y2="74889"/>
                        <a14:foregroundMark x1="32867" y1="79556" x2="36597" y2="64667"/>
                        <a14:foregroundMark x1="42657" y1="77333" x2="42657" y2="77333"/>
                        <a14:foregroundMark x1="31235" y1="82667" x2="36364" y2="86667"/>
                        <a14:foregroundMark x1="27972" y1="86667" x2="36830" y2="91111"/>
                        <a14:foregroundMark x1="50583" y1="89778" x2="50583" y2="89778"/>
                        <a14:foregroundMark x1="48718" y1="86222" x2="47786" y2="96000"/>
                        <a14:foregroundMark x1="54545" y1="60222" x2="62005" y2="82667"/>
                        <a14:foregroundMark x1="62005" y1="84667" x2="84149" y2="77333"/>
                        <a14:foregroundMark x1="90676" y1="81778" x2="90676" y2="81778"/>
                        <a14:foregroundMark x1="86014" y1="85778" x2="91142" y2="95333"/>
                        <a14:foregroundMark x1="57343" y1="85778" x2="57343" y2="85778"/>
                        <a14:foregroundMark x1="34965" y1="36889" x2="34965" y2="36889"/>
                        <a14:foregroundMark x1="52914" y1="49333" x2="52914" y2="49333"/>
                        <a14:foregroundMark x1="62937" y1="47333" x2="62937" y2="47333"/>
                        <a14:foregroundMark x1="63403" y1="42222" x2="63403" y2="42222"/>
                        <a14:backgroundMark x1="50117" y1="48889" x2="50117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0" y="2132856"/>
            <a:ext cx="411885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32591"/>
            <a:ext cx="4896544" cy="298772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39552" y="548680"/>
            <a:ext cx="3798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CRAB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cra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220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" b="997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4" y="1518811"/>
            <a:ext cx="4807421" cy="426258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DOLPHIN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dolph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4057" y="5171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56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4497288" cy="3271777"/>
          </a:xfrm>
          <a:prstGeom prst="rect">
            <a:avLst/>
          </a:prstGeom>
        </p:spPr>
      </p:pic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260617"/>
            <a:ext cx="609600" cy="6096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539552" y="548680"/>
            <a:ext cx="3798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FISH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2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9" r="100000">
                        <a14:foregroundMark x1="45823" y1="14842" x2="45823" y2="14842"/>
                        <a14:foregroundMark x1="45823" y1="14842" x2="45823" y2="14842"/>
                        <a14:foregroundMark x1="45823" y1="14355" x2="41766" y2="25547"/>
                        <a14:foregroundMark x1="56325" y1="11192" x2="57518" y2="24818"/>
                        <a14:foregroundMark x1="52983" y1="38443" x2="52983" y2="38443"/>
                        <a14:foregroundMark x1="47494" y1="38443" x2="47494" y2="3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299744" cy="421764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5030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OCTOPUS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octop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846" y="5184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0" r="98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555082" cy="519411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54726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JELLYFISH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jelly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382" y="5173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5" b="988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72119"/>
            <a:ext cx="5412112" cy="319085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3798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SHARK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har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025" y="5215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48" l="1111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4286250" cy="340995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39552" y="548680"/>
            <a:ext cx="52565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SHELLFISH</a:t>
            </a:r>
            <a:endParaRPr lang="sk-SK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hell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1449" y="5327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34</Words>
  <Application>Microsoft Office PowerPoint</Application>
  <PresentationFormat>Prezentácia na obrazovke (4:3)</PresentationFormat>
  <Paragraphs>16</Paragraphs>
  <Slides>11</Slides>
  <Notes>0</Notes>
  <HiddenSlides>0</HiddenSlides>
  <MMClips>9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Aerodynamika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8</cp:revision>
  <dcterms:created xsi:type="dcterms:W3CDTF">2014-04-22T06:42:39Z</dcterms:created>
  <dcterms:modified xsi:type="dcterms:W3CDTF">2014-09-30T10:45:20Z</dcterms:modified>
</cp:coreProperties>
</file>