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0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6" r:id="rId13"/>
    <p:sldId id="265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FF1D1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A22B-0EA5-4A3C-9A7C-012206C5C11B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B49FCD-CF30-46F6-BE61-A8AAD88BC2D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A22B-0EA5-4A3C-9A7C-012206C5C11B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FCD-CF30-46F6-BE61-A8AAD88BC2D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A22B-0EA5-4A3C-9A7C-012206C5C11B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FCD-CF30-46F6-BE61-A8AAD88BC2D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FBD01-4E92-4C94-88CB-D6415A3492BF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821B6-D5A2-4518-8D91-93E1A8CA48AF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63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0969D-12B0-4D5D-8D35-5FED1CE69AD1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D113-9053-4F67-AA1B-6744CC3F9DB0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6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37142-ADCE-4DBF-AC8F-126F3ED8E395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30054-CB90-4E3C-B7CC-1195B25E404C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91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AD420-22DC-4DE0-9365-8A86086E64D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1E332-AE6E-40C8-9D17-5B5199E33A9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3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2327C-E1AF-4847-A48D-78475D2F600E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3C0F4-C06F-4C1C-989A-981C2813C360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9EEEE-2AA5-4DFA-9A80-84162A28624E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13572-965A-49E9-957D-D27A6F0DAF3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0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402A4-469F-45BF-8D8D-F0531F7FEAB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F2A0D-E509-41E8-B8BA-FE0E526FC25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05F22-B1F9-49DC-8CA1-FAD2D98D4CC9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89D2-C1BE-43E2-A84A-4642C7BC482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A22B-0EA5-4A3C-9A7C-012206C5C11B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B49FCD-CF30-46F6-BE61-A8AAD88BC2D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ravouhlý trojuholník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FBEE3-A708-43D9-9D39-BC35221145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060D5-17BB-48AA-B8C1-8BFB7067537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A2AA6-BFED-4DAC-99A1-442C3A5D0149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B47E2-8A5D-4B28-92F0-CE8596F45CC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857A2-BA5B-43EE-B3EA-8F10BBE8810C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7DA0-7151-4826-ABAB-3AC43EC3BCE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3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A22B-0EA5-4A3C-9A7C-012206C5C11B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FCD-CF30-46F6-BE61-A8AAD88BC2D6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A22B-0EA5-4A3C-9A7C-012206C5C11B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FCD-CF30-46F6-BE61-A8AAD88BC2D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A22B-0EA5-4A3C-9A7C-012206C5C11B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BB49FCD-CF30-46F6-BE61-A8AAD88BC2D6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A22B-0EA5-4A3C-9A7C-012206C5C11B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FCD-CF30-46F6-BE61-A8AAD88BC2D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A22B-0EA5-4A3C-9A7C-012206C5C11B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FCD-CF30-46F6-BE61-A8AAD88BC2D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A22B-0EA5-4A3C-9A7C-012206C5C11B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FCD-CF30-46F6-BE61-A8AAD88BC2D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A22B-0EA5-4A3C-9A7C-012206C5C11B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FCD-CF30-46F6-BE61-A8AAD88BC2D6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C9A22B-0EA5-4A3C-9A7C-012206C5C11B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BB49FCD-CF30-46F6-BE61-A8AAD88BC2D6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2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2053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E10DD7-02FF-464D-AC79-E4413BD35AF1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0F9056-70D5-4CB3-99EE-33DD65DBFEAA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057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195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0.png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microsoft.com/office/2007/relationships/hdphoto" Target="../media/hdphoto9.wdp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0.png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0.png"/><Relationship Id="rId5" Type="http://schemas.microsoft.com/office/2007/relationships/hdphoto" Target="../media/hdphoto11.wd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10.png"/><Relationship Id="rId5" Type="http://schemas.microsoft.com/office/2007/relationships/hdphoto" Target="../media/hdphoto12.wdp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10.png"/><Relationship Id="rId5" Type="http://schemas.microsoft.com/office/2007/relationships/hdphoto" Target="../media/hdphoto13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microsoft.com/office/2007/relationships/hdphoto" Target="../media/hdphoto7.wdp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gentura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7161"/>
            <a:ext cx="3765004" cy="8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ogo-eu-s-odkazom-na-esf-stred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1" y="250453"/>
            <a:ext cx="16668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op_vz_log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29" y="255067"/>
            <a:ext cx="1350645" cy="13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07864" y="2924944"/>
            <a:ext cx="8218487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5400" b="1" dirty="0">
                <a:solidFill>
                  <a:srgbClr val="000099"/>
                </a:solidFill>
                <a:latin typeface="Arial Black" pitchFamily="34" charset="0"/>
              </a:rPr>
              <a:t>Škola 21. storočia  </a:t>
            </a:r>
          </a:p>
        </p:txBody>
      </p:sp>
      <p:sp>
        <p:nvSpPr>
          <p:cNvPr id="9" name="Obdĺžnik 8"/>
          <p:cNvSpPr/>
          <p:nvPr/>
        </p:nvSpPr>
        <p:spPr>
          <a:xfrm>
            <a:off x="319871" y="4725144"/>
            <a:ext cx="85236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Dopytovo orientovaný projekt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Moderné vzdelávanie pre vedomostnú spoločnosť/Projekt je spolufinancovaný zo zdrojov EÚ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Kód ITMS projektu </a:t>
            </a:r>
            <a:r>
              <a:rPr lang="sk-SK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26110130435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Aktivita 1.2</a:t>
            </a:r>
            <a:endParaRPr lang="sk-SK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1114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2" b="99734" l="239" r="99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268760"/>
            <a:ext cx="4943624" cy="4436283"/>
          </a:xfrm>
        </p:spPr>
      </p:pic>
      <p:sp>
        <p:nvSpPr>
          <p:cNvPr id="5" name="Obdĺžnik 4"/>
          <p:cNvSpPr/>
          <p:nvPr/>
        </p:nvSpPr>
        <p:spPr>
          <a:xfrm>
            <a:off x="611560" y="548680"/>
            <a:ext cx="3744416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40000"/>
                <a:lumOff val="6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1D1D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PARROT</a:t>
            </a:r>
            <a:endParaRPr lang="sk-SK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1D1D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arro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592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1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hin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5758" y="5201233"/>
            <a:ext cx="609600" cy="609600"/>
          </a:xfrm>
          <a:prstGeom prst="rect">
            <a:avLst/>
          </a:prstGeom>
        </p:spPr>
      </p:pic>
      <p:pic>
        <p:nvPicPr>
          <p:cNvPr id="3076" name="Picture 4" descr="C:\Users\Eva\Desktop\2056008-rhino-vector-illustration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50" r="99750">
                        <a14:foregroundMark x1="15750" y1="16609" x2="15750" y2="10727"/>
                        <a14:foregroundMark x1="15750" y1="9343" x2="15750" y2="6228"/>
                        <a14:foregroundMark x1="16500" y1="4844" x2="16500" y2="4844"/>
                        <a14:foregroundMark x1="36750" y1="30450" x2="36750" y2="30450"/>
                        <a14:foregroundMark x1="71500" y1="70588" x2="71500" y2="70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76424"/>
            <a:ext cx="5361384" cy="38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ĺžnik 9"/>
          <p:cNvSpPr/>
          <p:nvPr/>
        </p:nvSpPr>
        <p:spPr>
          <a:xfrm>
            <a:off x="611560" y="548680"/>
            <a:ext cx="3744416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40000"/>
                <a:lumOff val="6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0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RHINO</a:t>
            </a:r>
            <a:endParaRPr lang="sk-SK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361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450">
                        <a14:foregroundMark x1="46253" y1="5500" x2="46253" y2="5500"/>
                        <a14:foregroundMark x1="48579" y1="7000" x2="48579" y2="7000"/>
                        <a14:foregroundMark x1="48579" y1="9250" x2="48579" y2="9250"/>
                        <a14:foregroundMark x1="52972" y1="8500" x2="52972" y2="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00808"/>
            <a:ext cx="4503192" cy="4654462"/>
          </a:xfrm>
        </p:spPr>
      </p:pic>
      <p:pic>
        <p:nvPicPr>
          <p:cNvPr id="5" name="snak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1196" y="5222514"/>
            <a:ext cx="609600" cy="609600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611560" y="548680"/>
            <a:ext cx="3744416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40000"/>
                <a:lumOff val="6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SNAKE</a:t>
            </a:r>
            <a:endParaRPr lang="sk-SK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604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67" r="98889">
                        <a14:foregroundMark x1="24444" y1="13770" x2="24444" y2="13770"/>
                        <a14:foregroundMark x1="26222" y1="13770" x2="26222" y2="13770"/>
                        <a14:foregroundMark x1="14444" y1="14673" x2="14444" y2="146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00808"/>
            <a:ext cx="4875237" cy="4799400"/>
          </a:xfrm>
        </p:spPr>
      </p:pic>
      <p:pic>
        <p:nvPicPr>
          <p:cNvPr id="5" name="tig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592" y="5231729"/>
            <a:ext cx="609600" cy="609600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611560" y="548680"/>
            <a:ext cx="3744416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40000"/>
                <a:lumOff val="6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TIGER</a:t>
            </a:r>
            <a:endParaRPr lang="sk-SK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30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1" l="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557528"/>
            <a:ext cx="5285185" cy="2959704"/>
          </a:xfrm>
        </p:spPr>
      </p:pic>
      <p:pic>
        <p:nvPicPr>
          <p:cNvPr id="5" name="turtl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1600" y="5265740"/>
            <a:ext cx="609600" cy="609600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611560" y="548680"/>
            <a:ext cx="3744416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40000"/>
                <a:lumOff val="6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TURTLE</a:t>
            </a:r>
            <a:endParaRPr lang="sk-SK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38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50" l="639" r="98403">
                        <a14:foregroundMark x1="72524" y1="62500" x2="72524" y2="62500"/>
                        <a14:foregroundMark x1="75399" y1="68000" x2="75399" y2="68000"/>
                        <a14:foregroundMark x1="77316" y1="72500" x2="77316" y2="7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56998"/>
            <a:ext cx="4006751" cy="5120449"/>
          </a:xfrm>
        </p:spPr>
      </p:pic>
      <p:pic>
        <p:nvPicPr>
          <p:cNvPr id="5" name="zebr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1600" y="5312216"/>
            <a:ext cx="609600" cy="609600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611560" y="548679"/>
            <a:ext cx="3744416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40000"/>
                <a:lumOff val="6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1C1C1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ZEBRA</a:t>
            </a:r>
            <a:endParaRPr lang="sk-SK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1C1C1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617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-7667" y="260648"/>
            <a:ext cx="9144000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40000"/>
                <a:lumOff val="6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Animals</a:t>
            </a:r>
            <a:r>
              <a:rPr lang="sk-SK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sk-SK" sz="8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at</a:t>
            </a:r>
            <a:r>
              <a:rPr lang="sk-SK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sk-SK" sz="8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</a:t>
            </a:r>
            <a:r>
              <a:rPr lang="sk-SK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ZOO</a:t>
            </a:r>
            <a:endParaRPr lang="sk-SK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C:\Users\Eva\Desktop\15864479-ilustrace-zoo-a-zvířata-v-krásné-přírodě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37" y="1615500"/>
            <a:ext cx="7170592" cy="5242499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39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28800"/>
            <a:ext cx="5634026" cy="5045583"/>
          </a:xfrm>
        </p:spPr>
      </p:pic>
      <p:pic>
        <p:nvPicPr>
          <p:cNvPr id="5" name="came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54453" y="5301208"/>
            <a:ext cx="609600" cy="609600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75000"/>
              </a:schemeClr>
            </a:outerShdw>
          </a:effectLst>
        </p:spPr>
      </p:pic>
      <p:sp>
        <p:nvSpPr>
          <p:cNvPr id="6" name="Obdĺžnik 5"/>
          <p:cNvSpPr/>
          <p:nvPr/>
        </p:nvSpPr>
        <p:spPr>
          <a:xfrm>
            <a:off x="611560" y="548680"/>
            <a:ext cx="3351307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40000"/>
                <a:lumOff val="6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CAMEL</a:t>
            </a:r>
            <a:endParaRPr lang="sk-SK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085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72119"/>
            <a:ext cx="5040560" cy="4523903"/>
          </a:xfrm>
        </p:spPr>
      </p:pic>
      <p:sp>
        <p:nvSpPr>
          <p:cNvPr id="5" name="Obdĺžnik 4"/>
          <p:cNvSpPr/>
          <p:nvPr/>
        </p:nvSpPr>
        <p:spPr>
          <a:xfrm>
            <a:off x="395536" y="548680"/>
            <a:ext cx="5675208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40000"/>
                <a:lumOff val="6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CROCODILE</a:t>
            </a:r>
            <a:endParaRPr lang="sk-SK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crocodil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1600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04167"/>
            <a:ext cx="6624736" cy="4428022"/>
          </a:xfrm>
        </p:spPr>
      </p:pic>
      <p:sp>
        <p:nvSpPr>
          <p:cNvPr id="4" name="Obdĺžnik 3"/>
          <p:cNvSpPr/>
          <p:nvPr/>
        </p:nvSpPr>
        <p:spPr>
          <a:xfrm>
            <a:off x="611560" y="614359"/>
            <a:ext cx="5112568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40000"/>
                <a:lumOff val="6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ELEPHANT</a:t>
            </a:r>
            <a:endParaRPr lang="sk-SK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>
                  <a:lumMod val="6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elephan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1600" y="52459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5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755576" y="476672"/>
            <a:ext cx="4176464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40000"/>
                <a:lumOff val="6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GIRAFFE</a:t>
            </a:r>
            <a:endParaRPr lang="sk-SK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giraff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6452" y="5301208"/>
            <a:ext cx="609600" cy="60960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61257" y1="68000" x2="61257" y2="68000"/>
                        <a14:backgroundMark x1="33508" y1="6750" x2="33508" y2="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76672"/>
            <a:ext cx="2668442" cy="558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7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251520" y="404664"/>
            <a:ext cx="3351307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40000"/>
                <a:lumOff val="6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HIPPO</a:t>
            </a:r>
            <a:endParaRPr lang="sk-SK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hipp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7075" y="5301208"/>
            <a:ext cx="609600" cy="6096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" b="99250" l="274" r="98904">
                        <a14:foregroundMark x1="17260" y1="48000" x2="17260" y2="48000"/>
                        <a14:foregroundMark x1="33151" y1="48500" x2="33151" y2="4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066383"/>
            <a:ext cx="4762649" cy="521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7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395536" y="548679"/>
            <a:ext cx="3351307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40000"/>
                <a:lumOff val="6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LION</a:t>
            </a:r>
            <a:endParaRPr lang="sk-SK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l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592" y="5229200"/>
            <a:ext cx="609600" cy="6096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78" l="0" r="99535">
                        <a14:foregroundMark x1="33488" y1="26889" x2="33488" y2="26889"/>
                        <a14:foregroundMark x1="18837" y1="26000" x2="18837" y2="26000"/>
                        <a14:foregroundMark x1="49070" y1="86444" x2="49070" y2="86444"/>
                        <a14:backgroundMark x1="48837" y1="85778" x2="48837" y2="85778"/>
                        <a14:backgroundMark x1="49767" y1="87556" x2="49767" y2="8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843" y="1186260"/>
            <a:ext cx="5000203" cy="523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3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582838" y="548680"/>
            <a:ext cx="4608512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40000"/>
                <a:lumOff val="6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MONKEY</a:t>
            </a:r>
            <a:endParaRPr lang="sk-SK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monke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7236" y="5188831"/>
            <a:ext cx="609600" cy="6096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" b="99500" l="0" r="99048">
                        <a14:foregroundMark x1="33016" y1="23750" x2="33016" y2="23750"/>
                        <a14:foregroundMark x1="46984" y1="19000" x2="46984" y2="19000"/>
                        <a14:backgroundMark x1="61905" y1="17500" x2="61905" y2="1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99324"/>
            <a:ext cx="4236492" cy="537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5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estovanie">
  <a:themeElements>
    <a:clrScheme name="Vlastná 2">
      <a:dk1>
        <a:srgbClr val="FFFFFF"/>
      </a:dk1>
      <a:lt1>
        <a:sysClr val="window" lastClr="FFFFFF"/>
      </a:lt1>
      <a:dk2>
        <a:srgbClr val="00B050"/>
      </a:dk2>
      <a:lt2>
        <a:srgbClr val="D6ECFF"/>
      </a:lt2>
      <a:accent1>
        <a:srgbClr val="92D050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</TotalTime>
  <Words>40</Words>
  <Application>Microsoft Office PowerPoint</Application>
  <PresentationFormat>Prezentácia na obrazovke (4:3)</PresentationFormat>
  <Paragraphs>20</Paragraphs>
  <Slides>15</Slides>
  <Notes>0</Notes>
  <HiddenSlides>0</HiddenSlides>
  <MMClips>13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15</vt:i4>
      </vt:variant>
    </vt:vector>
  </HeadingPairs>
  <TitlesOfParts>
    <vt:vector size="17" baseType="lpstr">
      <vt:lpstr>Cestovanie</vt:lpstr>
      <vt:lpstr>Tok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Eva</dc:creator>
  <cp:lastModifiedBy>Uzivatel</cp:lastModifiedBy>
  <cp:revision>11</cp:revision>
  <dcterms:created xsi:type="dcterms:W3CDTF">2014-04-17T11:59:14Z</dcterms:created>
  <dcterms:modified xsi:type="dcterms:W3CDTF">2014-09-30T10:32:32Z</dcterms:modified>
</cp:coreProperties>
</file>