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3" r:id="rId2"/>
    <p:sldId id="271" r:id="rId3"/>
    <p:sldId id="262" r:id="rId4"/>
    <p:sldId id="263" r:id="rId5"/>
    <p:sldId id="264" r:id="rId6"/>
    <p:sldId id="267" r:id="rId7"/>
    <p:sldId id="268" r:id="rId8"/>
    <p:sldId id="269" r:id="rId9"/>
    <p:sldId id="270" r:id="rId10"/>
    <p:sldId id="277" r:id="rId11"/>
    <p:sldId id="281" r:id="rId12"/>
    <p:sldId id="275" r:id="rId13"/>
    <p:sldId id="274" r:id="rId14"/>
    <p:sldId id="273" r:id="rId15"/>
    <p:sldId id="276" r:id="rId16"/>
    <p:sldId id="278" r:id="rId17"/>
    <p:sldId id="279" r:id="rId18"/>
    <p:sldId id="280" r:id="rId19"/>
  </p:sldIdLst>
  <p:sldSz cx="9144000" cy="6858000" type="screen4x3"/>
  <p:notesSz cx="6858000" cy="9144000"/>
  <p:defaultTextStyle>
    <a:defPPr>
      <a:defRPr lang="sk-SK"/>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B7B7"/>
    <a:srgbClr val="FF8F8F"/>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bg>
      <p:bgRef idx="1002">
        <a:schemeClr val="bg2"/>
      </p:bgRef>
    </p:bg>
    <p:spTree>
      <p:nvGrpSpPr>
        <p:cNvPr id="1" name=""/>
        <p:cNvGrpSpPr/>
        <p:nvPr/>
      </p:nvGrpSpPr>
      <p:grpSpPr>
        <a:xfrm>
          <a:off x="0" y="0"/>
          <a:ext cx="0" cy="0"/>
          <a:chOff x="0" y="0"/>
          <a:chExt cx="0" cy="0"/>
        </a:xfrm>
      </p:grpSpPr>
      <p:sp>
        <p:nvSpPr>
          <p:cNvPr id="9" name="Nadpis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sk-SK" smtClean="0"/>
              <a:t>Kliknite sem a upravte štýl predlohy nadpisov.</a:t>
            </a:r>
            <a:endParaRPr lang="en-US"/>
          </a:p>
        </p:txBody>
      </p:sp>
      <p:sp>
        <p:nvSpPr>
          <p:cNvPr id="17" name="Podnadpis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sk-SK" smtClean="0"/>
              <a:t>Kliknite sem a upravte štýl predlohy podnadpisov.</a:t>
            </a:r>
            <a:endParaRPr lang="en-US"/>
          </a:p>
        </p:txBody>
      </p:sp>
      <p:sp>
        <p:nvSpPr>
          <p:cNvPr id="4" name="Zástupný symbol dátumu 29"/>
          <p:cNvSpPr>
            <a:spLocks noGrp="1"/>
          </p:cNvSpPr>
          <p:nvPr>
            <p:ph type="dt" sz="half" idx="10"/>
          </p:nvPr>
        </p:nvSpPr>
        <p:spPr/>
        <p:txBody>
          <a:bodyPr/>
          <a:lstStyle>
            <a:lvl1pPr>
              <a:defRPr/>
            </a:lvl1pPr>
          </a:lstStyle>
          <a:p>
            <a:pPr>
              <a:defRPr/>
            </a:pPr>
            <a:fld id="{46679C46-E0CB-4F7C-8351-A2F1842E4D6F}" type="datetimeFigureOut">
              <a:rPr lang="sk-SK"/>
              <a:pPr>
                <a:defRPr/>
              </a:pPr>
              <a:t>12.4.2014</a:t>
            </a:fld>
            <a:endParaRPr lang="sk-SK"/>
          </a:p>
        </p:txBody>
      </p:sp>
      <p:sp>
        <p:nvSpPr>
          <p:cNvPr id="5" name="Zástupný symbol päty 18"/>
          <p:cNvSpPr>
            <a:spLocks noGrp="1"/>
          </p:cNvSpPr>
          <p:nvPr>
            <p:ph type="ftr" sz="quarter" idx="11"/>
          </p:nvPr>
        </p:nvSpPr>
        <p:spPr/>
        <p:txBody>
          <a:bodyPr/>
          <a:lstStyle>
            <a:lvl1pPr>
              <a:defRPr/>
            </a:lvl1pPr>
          </a:lstStyle>
          <a:p>
            <a:pPr>
              <a:defRPr/>
            </a:pPr>
            <a:endParaRPr lang="sk-SK"/>
          </a:p>
        </p:txBody>
      </p:sp>
      <p:sp>
        <p:nvSpPr>
          <p:cNvPr id="6" name="Zástupný symbol čísla snímky 26"/>
          <p:cNvSpPr>
            <a:spLocks noGrp="1"/>
          </p:cNvSpPr>
          <p:nvPr>
            <p:ph type="sldNum" sz="quarter" idx="12"/>
          </p:nvPr>
        </p:nvSpPr>
        <p:spPr/>
        <p:txBody>
          <a:bodyPr/>
          <a:lstStyle>
            <a:lvl1pPr>
              <a:defRPr/>
            </a:lvl1pPr>
          </a:lstStyle>
          <a:p>
            <a:pPr>
              <a:defRPr/>
            </a:pPr>
            <a:fld id="{7A4108F7-67F3-43D0-89D6-C5E2BC487069}" type="slidenum">
              <a:rPr lang="sk-SK"/>
              <a:pPr>
                <a:defRPr/>
              </a:pPr>
              <a:t>‹#›</a:t>
            </a:fld>
            <a:endParaRPr lang="sk-SK"/>
          </a:p>
        </p:txBody>
      </p:sp>
    </p:spTree>
    <p:extLst>
      <p:ext uri="{BB962C8B-B14F-4D97-AF65-F5344CB8AC3E}">
        <p14:creationId xmlns:p14="http://schemas.microsoft.com/office/powerpoint/2010/main" val="199689974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en-US"/>
          </a:p>
        </p:txBody>
      </p:sp>
      <p:sp>
        <p:nvSpPr>
          <p:cNvPr id="3" name="Zástupný symbol zvislého textu 2"/>
          <p:cNvSpPr>
            <a:spLocks noGrp="1"/>
          </p:cNvSpPr>
          <p:nvPr>
            <p:ph type="body" orient="vert" idx="1"/>
          </p:nvPr>
        </p:nvSpPr>
        <p:spPr/>
        <p:txBody>
          <a:bodyPr vert="eaVert"/>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
        <p:nvSpPr>
          <p:cNvPr id="4" name="Zástupný symbol dátumu 9"/>
          <p:cNvSpPr>
            <a:spLocks noGrp="1"/>
          </p:cNvSpPr>
          <p:nvPr>
            <p:ph type="dt" sz="half" idx="10"/>
          </p:nvPr>
        </p:nvSpPr>
        <p:spPr/>
        <p:txBody>
          <a:bodyPr/>
          <a:lstStyle>
            <a:lvl1pPr>
              <a:defRPr/>
            </a:lvl1pPr>
          </a:lstStyle>
          <a:p>
            <a:pPr>
              <a:defRPr/>
            </a:pPr>
            <a:fld id="{6F57B0FB-B7DD-40FE-9CBB-B3D4E37C01DE}" type="datetimeFigureOut">
              <a:rPr lang="sk-SK"/>
              <a:pPr>
                <a:defRPr/>
              </a:pPr>
              <a:t>12.4.2014</a:t>
            </a:fld>
            <a:endParaRPr lang="sk-SK"/>
          </a:p>
        </p:txBody>
      </p:sp>
      <p:sp>
        <p:nvSpPr>
          <p:cNvPr id="5" name="Zástupný symbol päty 21"/>
          <p:cNvSpPr>
            <a:spLocks noGrp="1"/>
          </p:cNvSpPr>
          <p:nvPr>
            <p:ph type="ftr" sz="quarter" idx="11"/>
          </p:nvPr>
        </p:nvSpPr>
        <p:spPr/>
        <p:txBody>
          <a:bodyPr/>
          <a:lstStyle>
            <a:lvl1pPr>
              <a:defRPr/>
            </a:lvl1pPr>
          </a:lstStyle>
          <a:p>
            <a:pPr>
              <a:defRPr/>
            </a:pPr>
            <a:endParaRPr lang="sk-SK"/>
          </a:p>
        </p:txBody>
      </p:sp>
      <p:sp>
        <p:nvSpPr>
          <p:cNvPr id="6" name="Zástupný symbol čísla snímky 17"/>
          <p:cNvSpPr>
            <a:spLocks noGrp="1"/>
          </p:cNvSpPr>
          <p:nvPr>
            <p:ph type="sldNum" sz="quarter" idx="12"/>
          </p:nvPr>
        </p:nvSpPr>
        <p:spPr/>
        <p:txBody>
          <a:bodyPr/>
          <a:lstStyle>
            <a:lvl1pPr>
              <a:defRPr/>
            </a:lvl1pPr>
          </a:lstStyle>
          <a:p>
            <a:pPr>
              <a:defRPr/>
            </a:pPr>
            <a:fld id="{F8F71B7E-DFA7-4E2D-92E5-E05831F9DD9D}" type="slidenum">
              <a:rPr lang="sk-SK"/>
              <a:pPr>
                <a:defRPr/>
              </a:pPr>
              <a:t>‹#›</a:t>
            </a:fld>
            <a:endParaRPr lang="sk-SK"/>
          </a:p>
        </p:txBody>
      </p:sp>
    </p:spTree>
    <p:extLst>
      <p:ext uri="{BB962C8B-B14F-4D97-AF65-F5344CB8AC3E}">
        <p14:creationId xmlns:p14="http://schemas.microsoft.com/office/powerpoint/2010/main" val="3739054824"/>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6629400" y="914401"/>
            <a:ext cx="2057400" cy="5211763"/>
          </a:xfrm>
        </p:spPr>
        <p:txBody>
          <a:bodyPr vert="eaVert"/>
          <a:lstStyle/>
          <a:p>
            <a:r>
              <a:rPr lang="sk-SK" smtClean="0"/>
              <a:t>Kliknite sem a upravte štýl predlohy nadpisov.</a:t>
            </a:r>
            <a:endParaRPr lang="en-US"/>
          </a:p>
        </p:txBody>
      </p:sp>
      <p:sp>
        <p:nvSpPr>
          <p:cNvPr id="3" name="Zástupný symbol zvislého textu 2"/>
          <p:cNvSpPr>
            <a:spLocks noGrp="1"/>
          </p:cNvSpPr>
          <p:nvPr>
            <p:ph type="body" orient="vert" idx="1"/>
          </p:nvPr>
        </p:nvSpPr>
        <p:spPr>
          <a:xfrm>
            <a:off x="457200" y="914401"/>
            <a:ext cx="6019800" cy="5211763"/>
          </a:xfrm>
        </p:spPr>
        <p:txBody>
          <a:bodyPr vert="eaVert"/>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
        <p:nvSpPr>
          <p:cNvPr id="4" name="Zástupný symbol dátumu 9"/>
          <p:cNvSpPr>
            <a:spLocks noGrp="1"/>
          </p:cNvSpPr>
          <p:nvPr>
            <p:ph type="dt" sz="half" idx="10"/>
          </p:nvPr>
        </p:nvSpPr>
        <p:spPr/>
        <p:txBody>
          <a:bodyPr/>
          <a:lstStyle>
            <a:lvl1pPr>
              <a:defRPr/>
            </a:lvl1pPr>
          </a:lstStyle>
          <a:p>
            <a:pPr>
              <a:defRPr/>
            </a:pPr>
            <a:fld id="{470BC7E8-ABB3-49C2-991D-126FB625938A}" type="datetimeFigureOut">
              <a:rPr lang="sk-SK"/>
              <a:pPr>
                <a:defRPr/>
              </a:pPr>
              <a:t>12.4.2014</a:t>
            </a:fld>
            <a:endParaRPr lang="sk-SK"/>
          </a:p>
        </p:txBody>
      </p:sp>
      <p:sp>
        <p:nvSpPr>
          <p:cNvPr id="5" name="Zástupný symbol päty 21"/>
          <p:cNvSpPr>
            <a:spLocks noGrp="1"/>
          </p:cNvSpPr>
          <p:nvPr>
            <p:ph type="ftr" sz="quarter" idx="11"/>
          </p:nvPr>
        </p:nvSpPr>
        <p:spPr/>
        <p:txBody>
          <a:bodyPr/>
          <a:lstStyle>
            <a:lvl1pPr>
              <a:defRPr/>
            </a:lvl1pPr>
          </a:lstStyle>
          <a:p>
            <a:pPr>
              <a:defRPr/>
            </a:pPr>
            <a:endParaRPr lang="sk-SK"/>
          </a:p>
        </p:txBody>
      </p:sp>
      <p:sp>
        <p:nvSpPr>
          <p:cNvPr id="6" name="Zástupný symbol čísla snímky 17"/>
          <p:cNvSpPr>
            <a:spLocks noGrp="1"/>
          </p:cNvSpPr>
          <p:nvPr>
            <p:ph type="sldNum" sz="quarter" idx="12"/>
          </p:nvPr>
        </p:nvSpPr>
        <p:spPr/>
        <p:txBody>
          <a:bodyPr/>
          <a:lstStyle>
            <a:lvl1pPr>
              <a:defRPr/>
            </a:lvl1pPr>
          </a:lstStyle>
          <a:p>
            <a:pPr>
              <a:defRPr/>
            </a:pPr>
            <a:fld id="{EC78D784-2AE1-4285-AE54-A2F8BD3F1CE8}" type="slidenum">
              <a:rPr lang="sk-SK"/>
              <a:pPr>
                <a:defRPr/>
              </a:pPr>
              <a:t>‹#›</a:t>
            </a:fld>
            <a:endParaRPr lang="sk-SK"/>
          </a:p>
        </p:txBody>
      </p:sp>
    </p:spTree>
    <p:extLst>
      <p:ext uri="{BB962C8B-B14F-4D97-AF65-F5344CB8AC3E}">
        <p14:creationId xmlns:p14="http://schemas.microsoft.com/office/powerpoint/2010/main" val="1968157546"/>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en-US"/>
          </a:p>
        </p:txBody>
      </p:sp>
      <p:sp>
        <p:nvSpPr>
          <p:cNvPr id="3" name="Zástupný symbol obsahu 2"/>
          <p:cNvSpPr>
            <a:spLocks noGrp="1"/>
          </p:cNvSpPr>
          <p:nvPr>
            <p:ph idx="1"/>
          </p:nvPr>
        </p:nvSpPr>
        <p:spPr/>
        <p:txBody>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
        <p:nvSpPr>
          <p:cNvPr id="4" name="Zástupný symbol dátumu 9"/>
          <p:cNvSpPr>
            <a:spLocks noGrp="1"/>
          </p:cNvSpPr>
          <p:nvPr>
            <p:ph type="dt" sz="half" idx="10"/>
          </p:nvPr>
        </p:nvSpPr>
        <p:spPr/>
        <p:txBody>
          <a:bodyPr/>
          <a:lstStyle>
            <a:lvl1pPr>
              <a:defRPr/>
            </a:lvl1pPr>
          </a:lstStyle>
          <a:p>
            <a:pPr>
              <a:defRPr/>
            </a:pPr>
            <a:fld id="{600B2121-B3B8-49FC-97AF-210ABBB23102}" type="datetimeFigureOut">
              <a:rPr lang="sk-SK"/>
              <a:pPr>
                <a:defRPr/>
              </a:pPr>
              <a:t>12.4.2014</a:t>
            </a:fld>
            <a:endParaRPr lang="sk-SK"/>
          </a:p>
        </p:txBody>
      </p:sp>
      <p:sp>
        <p:nvSpPr>
          <p:cNvPr id="5" name="Zástupný symbol päty 21"/>
          <p:cNvSpPr>
            <a:spLocks noGrp="1"/>
          </p:cNvSpPr>
          <p:nvPr>
            <p:ph type="ftr" sz="quarter" idx="11"/>
          </p:nvPr>
        </p:nvSpPr>
        <p:spPr/>
        <p:txBody>
          <a:bodyPr/>
          <a:lstStyle>
            <a:lvl1pPr>
              <a:defRPr/>
            </a:lvl1pPr>
          </a:lstStyle>
          <a:p>
            <a:pPr>
              <a:defRPr/>
            </a:pPr>
            <a:endParaRPr lang="sk-SK"/>
          </a:p>
        </p:txBody>
      </p:sp>
      <p:sp>
        <p:nvSpPr>
          <p:cNvPr id="6" name="Zástupný symbol čísla snímky 17"/>
          <p:cNvSpPr>
            <a:spLocks noGrp="1"/>
          </p:cNvSpPr>
          <p:nvPr>
            <p:ph type="sldNum" sz="quarter" idx="12"/>
          </p:nvPr>
        </p:nvSpPr>
        <p:spPr/>
        <p:txBody>
          <a:bodyPr/>
          <a:lstStyle>
            <a:lvl1pPr>
              <a:defRPr/>
            </a:lvl1pPr>
          </a:lstStyle>
          <a:p>
            <a:pPr>
              <a:defRPr/>
            </a:pPr>
            <a:fld id="{D636458E-4D68-4674-B70C-7290D6D4AE3C}" type="slidenum">
              <a:rPr lang="sk-SK"/>
              <a:pPr>
                <a:defRPr/>
              </a:pPr>
              <a:t>‹#›</a:t>
            </a:fld>
            <a:endParaRPr lang="sk-SK"/>
          </a:p>
        </p:txBody>
      </p:sp>
    </p:spTree>
    <p:extLst>
      <p:ext uri="{BB962C8B-B14F-4D97-AF65-F5344CB8AC3E}">
        <p14:creationId xmlns:p14="http://schemas.microsoft.com/office/powerpoint/2010/main" val="540119968"/>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bg>
      <p:bgRef idx="1002">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sk-SK" smtClean="0"/>
              <a:t>Kliknite sem a upravte štýl predlohy nadpisov.</a:t>
            </a:r>
            <a:endParaRPr lang="en-US"/>
          </a:p>
        </p:txBody>
      </p:sp>
      <p:sp>
        <p:nvSpPr>
          <p:cNvPr id="3" name="Zástupný symbol textu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sk-SK" smtClean="0"/>
              <a:t>Kliknite sem a upravte štýly predlohy textu.</a:t>
            </a:r>
          </a:p>
        </p:txBody>
      </p:sp>
      <p:sp>
        <p:nvSpPr>
          <p:cNvPr id="4" name="Zástupný symbol dátumu 3"/>
          <p:cNvSpPr>
            <a:spLocks noGrp="1"/>
          </p:cNvSpPr>
          <p:nvPr>
            <p:ph type="dt" sz="half" idx="10"/>
          </p:nvPr>
        </p:nvSpPr>
        <p:spPr/>
        <p:txBody>
          <a:bodyPr/>
          <a:lstStyle>
            <a:lvl1pPr>
              <a:defRPr/>
            </a:lvl1pPr>
          </a:lstStyle>
          <a:p>
            <a:pPr>
              <a:defRPr/>
            </a:pPr>
            <a:fld id="{E8E60BCF-10DF-4EE2-86D9-96EF489C0602}" type="datetimeFigureOut">
              <a:rPr lang="sk-SK"/>
              <a:pPr>
                <a:defRPr/>
              </a:pPr>
              <a:t>12.4.2014</a:t>
            </a:fld>
            <a:endParaRPr lang="sk-SK"/>
          </a:p>
        </p:txBody>
      </p:sp>
      <p:sp>
        <p:nvSpPr>
          <p:cNvPr id="5" name="Zástupný symbol päty 4"/>
          <p:cNvSpPr>
            <a:spLocks noGrp="1"/>
          </p:cNvSpPr>
          <p:nvPr>
            <p:ph type="ftr" sz="quarter" idx="11"/>
          </p:nvPr>
        </p:nvSpPr>
        <p:spPr/>
        <p:txBody>
          <a:bodyPr/>
          <a:lstStyle>
            <a:lvl1pPr>
              <a:defRPr/>
            </a:lvl1pPr>
          </a:lstStyle>
          <a:p>
            <a:pPr>
              <a:defRPr/>
            </a:pPr>
            <a:endParaRPr lang="sk-SK"/>
          </a:p>
        </p:txBody>
      </p:sp>
      <p:sp>
        <p:nvSpPr>
          <p:cNvPr id="6" name="Zástupný symbol čísla snímky 5"/>
          <p:cNvSpPr>
            <a:spLocks noGrp="1"/>
          </p:cNvSpPr>
          <p:nvPr>
            <p:ph type="sldNum" sz="quarter" idx="12"/>
          </p:nvPr>
        </p:nvSpPr>
        <p:spPr/>
        <p:txBody>
          <a:bodyPr/>
          <a:lstStyle>
            <a:lvl1pPr>
              <a:defRPr/>
            </a:lvl1pPr>
          </a:lstStyle>
          <a:p>
            <a:pPr>
              <a:defRPr/>
            </a:pPr>
            <a:fld id="{D4E79D59-AD25-42DB-9AD1-B9A903B8399A}" type="slidenum">
              <a:rPr lang="sk-SK"/>
              <a:pPr>
                <a:defRPr/>
              </a:pPr>
              <a:t>‹#›</a:t>
            </a:fld>
            <a:endParaRPr lang="sk-SK"/>
          </a:p>
        </p:txBody>
      </p:sp>
    </p:spTree>
    <p:extLst>
      <p:ext uri="{BB962C8B-B14F-4D97-AF65-F5344CB8AC3E}">
        <p14:creationId xmlns:p14="http://schemas.microsoft.com/office/powerpoint/2010/main" val="327590721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457200" y="704088"/>
            <a:ext cx="8229600" cy="1143000"/>
          </a:xfrm>
        </p:spPr>
        <p:txBody>
          <a:bodyPr/>
          <a:lstStyle/>
          <a:p>
            <a:r>
              <a:rPr lang="sk-SK" smtClean="0"/>
              <a:t>Kliknite sem a upravte štýl predlohy nadpisov.</a:t>
            </a:r>
            <a:endParaRPr lang="en-US"/>
          </a:p>
        </p:txBody>
      </p:sp>
      <p:sp>
        <p:nvSpPr>
          <p:cNvPr id="3" name="Zástupný symbol obsah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
        <p:nvSpPr>
          <p:cNvPr id="4" name="Zástupný symbol obsah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
        <p:nvSpPr>
          <p:cNvPr id="5" name="Zástupný symbol dátumu 9"/>
          <p:cNvSpPr>
            <a:spLocks noGrp="1"/>
          </p:cNvSpPr>
          <p:nvPr>
            <p:ph type="dt" sz="half" idx="10"/>
          </p:nvPr>
        </p:nvSpPr>
        <p:spPr/>
        <p:txBody>
          <a:bodyPr/>
          <a:lstStyle>
            <a:lvl1pPr>
              <a:defRPr/>
            </a:lvl1pPr>
          </a:lstStyle>
          <a:p>
            <a:pPr>
              <a:defRPr/>
            </a:pPr>
            <a:fld id="{743EC12F-3AF7-4E58-A06C-2779AA6EB412}" type="datetimeFigureOut">
              <a:rPr lang="sk-SK"/>
              <a:pPr>
                <a:defRPr/>
              </a:pPr>
              <a:t>12.4.2014</a:t>
            </a:fld>
            <a:endParaRPr lang="sk-SK"/>
          </a:p>
        </p:txBody>
      </p:sp>
      <p:sp>
        <p:nvSpPr>
          <p:cNvPr id="6" name="Zástupný symbol päty 21"/>
          <p:cNvSpPr>
            <a:spLocks noGrp="1"/>
          </p:cNvSpPr>
          <p:nvPr>
            <p:ph type="ftr" sz="quarter" idx="11"/>
          </p:nvPr>
        </p:nvSpPr>
        <p:spPr/>
        <p:txBody>
          <a:bodyPr/>
          <a:lstStyle>
            <a:lvl1pPr>
              <a:defRPr/>
            </a:lvl1pPr>
          </a:lstStyle>
          <a:p>
            <a:pPr>
              <a:defRPr/>
            </a:pPr>
            <a:endParaRPr lang="sk-SK"/>
          </a:p>
        </p:txBody>
      </p:sp>
      <p:sp>
        <p:nvSpPr>
          <p:cNvPr id="7" name="Zástupný symbol čísla snímky 17"/>
          <p:cNvSpPr>
            <a:spLocks noGrp="1"/>
          </p:cNvSpPr>
          <p:nvPr>
            <p:ph type="sldNum" sz="quarter" idx="12"/>
          </p:nvPr>
        </p:nvSpPr>
        <p:spPr/>
        <p:txBody>
          <a:bodyPr/>
          <a:lstStyle>
            <a:lvl1pPr>
              <a:defRPr/>
            </a:lvl1pPr>
          </a:lstStyle>
          <a:p>
            <a:pPr>
              <a:defRPr/>
            </a:pPr>
            <a:fld id="{996D2ECD-D4CB-46A7-A338-A5809AE07D44}" type="slidenum">
              <a:rPr lang="sk-SK"/>
              <a:pPr>
                <a:defRPr/>
              </a:pPr>
              <a:t>‹#›</a:t>
            </a:fld>
            <a:endParaRPr lang="sk-SK"/>
          </a:p>
        </p:txBody>
      </p:sp>
    </p:spTree>
    <p:extLst>
      <p:ext uri="{BB962C8B-B14F-4D97-AF65-F5344CB8AC3E}">
        <p14:creationId xmlns:p14="http://schemas.microsoft.com/office/powerpoint/2010/main" val="3328332670"/>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a:xfrm>
            <a:off x="457200" y="704088"/>
            <a:ext cx="8229600" cy="1143000"/>
          </a:xfrm>
        </p:spPr>
        <p:txBody>
          <a:bodyPr/>
          <a:lstStyle>
            <a:lvl1pPr>
              <a:defRPr/>
            </a:lvl1pPr>
          </a:lstStyle>
          <a:p>
            <a:r>
              <a:rPr lang="sk-SK" smtClean="0"/>
              <a:t>Kliknite sem a upravte štýl predlohy nadpisov.</a:t>
            </a:r>
            <a:endParaRPr lang="en-US"/>
          </a:p>
        </p:txBody>
      </p:sp>
      <p:sp>
        <p:nvSpPr>
          <p:cNvPr id="3" name="Zástupný symbol textu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sk-SK" smtClean="0"/>
              <a:t>Kliknite sem a upravte štýly predlohy textu.</a:t>
            </a:r>
          </a:p>
        </p:txBody>
      </p:sp>
      <p:sp>
        <p:nvSpPr>
          <p:cNvPr id="4" name="Zástupný symbol textu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sk-SK" smtClean="0"/>
              <a:t>Kliknite sem a upravte štýly predlohy textu.</a:t>
            </a:r>
          </a:p>
        </p:txBody>
      </p:sp>
      <p:sp>
        <p:nvSpPr>
          <p:cNvPr id="5" name="Zástupný symbol obsah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
        <p:nvSpPr>
          <p:cNvPr id="6" name="Zástupný symbol obsah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
        <p:nvSpPr>
          <p:cNvPr id="7" name="Zástupný symbol dátumu 9"/>
          <p:cNvSpPr>
            <a:spLocks noGrp="1"/>
          </p:cNvSpPr>
          <p:nvPr>
            <p:ph type="dt" sz="half" idx="10"/>
          </p:nvPr>
        </p:nvSpPr>
        <p:spPr/>
        <p:txBody>
          <a:bodyPr/>
          <a:lstStyle>
            <a:lvl1pPr>
              <a:defRPr/>
            </a:lvl1pPr>
          </a:lstStyle>
          <a:p>
            <a:pPr>
              <a:defRPr/>
            </a:pPr>
            <a:fld id="{59286D7D-1BCA-4B06-A230-34F17994ABCF}" type="datetimeFigureOut">
              <a:rPr lang="sk-SK"/>
              <a:pPr>
                <a:defRPr/>
              </a:pPr>
              <a:t>12.4.2014</a:t>
            </a:fld>
            <a:endParaRPr lang="sk-SK"/>
          </a:p>
        </p:txBody>
      </p:sp>
      <p:sp>
        <p:nvSpPr>
          <p:cNvPr id="8" name="Zástupný symbol päty 21"/>
          <p:cNvSpPr>
            <a:spLocks noGrp="1"/>
          </p:cNvSpPr>
          <p:nvPr>
            <p:ph type="ftr" sz="quarter" idx="11"/>
          </p:nvPr>
        </p:nvSpPr>
        <p:spPr/>
        <p:txBody>
          <a:bodyPr/>
          <a:lstStyle>
            <a:lvl1pPr>
              <a:defRPr/>
            </a:lvl1pPr>
          </a:lstStyle>
          <a:p>
            <a:pPr>
              <a:defRPr/>
            </a:pPr>
            <a:endParaRPr lang="sk-SK"/>
          </a:p>
        </p:txBody>
      </p:sp>
      <p:sp>
        <p:nvSpPr>
          <p:cNvPr id="9" name="Zástupný symbol čísla snímky 17"/>
          <p:cNvSpPr>
            <a:spLocks noGrp="1"/>
          </p:cNvSpPr>
          <p:nvPr>
            <p:ph type="sldNum" sz="quarter" idx="12"/>
          </p:nvPr>
        </p:nvSpPr>
        <p:spPr/>
        <p:txBody>
          <a:bodyPr/>
          <a:lstStyle>
            <a:lvl1pPr>
              <a:defRPr/>
            </a:lvl1pPr>
          </a:lstStyle>
          <a:p>
            <a:pPr>
              <a:defRPr/>
            </a:pPr>
            <a:fld id="{365BD5CE-F846-4CD3-B13C-A4B07B78E386}" type="slidenum">
              <a:rPr lang="sk-SK"/>
              <a:pPr>
                <a:defRPr/>
              </a:pPr>
              <a:t>‹#›</a:t>
            </a:fld>
            <a:endParaRPr lang="sk-SK"/>
          </a:p>
        </p:txBody>
      </p:sp>
    </p:spTree>
    <p:extLst>
      <p:ext uri="{BB962C8B-B14F-4D97-AF65-F5344CB8AC3E}">
        <p14:creationId xmlns:p14="http://schemas.microsoft.com/office/powerpoint/2010/main" val="2435679334"/>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sk-SK" smtClean="0"/>
              <a:t>Kliknite sem a upravte štýl predlohy nadpisov.</a:t>
            </a:r>
            <a:endParaRPr lang="en-US"/>
          </a:p>
        </p:txBody>
      </p:sp>
      <p:sp>
        <p:nvSpPr>
          <p:cNvPr id="3" name="Zástupný symbol dátumu 9"/>
          <p:cNvSpPr>
            <a:spLocks noGrp="1"/>
          </p:cNvSpPr>
          <p:nvPr>
            <p:ph type="dt" sz="half" idx="10"/>
          </p:nvPr>
        </p:nvSpPr>
        <p:spPr/>
        <p:txBody>
          <a:bodyPr/>
          <a:lstStyle>
            <a:lvl1pPr>
              <a:defRPr/>
            </a:lvl1pPr>
          </a:lstStyle>
          <a:p>
            <a:pPr>
              <a:defRPr/>
            </a:pPr>
            <a:fld id="{9E4AA8A3-08E1-4B34-B8F0-50D027289C05}" type="datetimeFigureOut">
              <a:rPr lang="sk-SK"/>
              <a:pPr>
                <a:defRPr/>
              </a:pPr>
              <a:t>12.4.2014</a:t>
            </a:fld>
            <a:endParaRPr lang="sk-SK"/>
          </a:p>
        </p:txBody>
      </p:sp>
      <p:sp>
        <p:nvSpPr>
          <p:cNvPr id="4" name="Zástupný symbol päty 21"/>
          <p:cNvSpPr>
            <a:spLocks noGrp="1"/>
          </p:cNvSpPr>
          <p:nvPr>
            <p:ph type="ftr" sz="quarter" idx="11"/>
          </p:nvPr>
        </p:nvSpPr>
        <p:spPr/>
        <p:txBody>
          <a:bodyPr/>
          <a:lstStyle>
            <a:lvl1pPr>
              <a:defRPr/>
            </a:lvl1pPr>
          </a:lstStyle>
          <a:p>
            <a:pPr>
              <a:defRPr/>
            </a:pPr>
            <a:endParaRPr lang="sk-SK"/>
          </a:p>
        </p:txBody>
      </p:sp>
      <p:sp>
        <p:nvSpPr>
          <p:cNvPr id="5" name="Zástupný symbol čísla snímky 17"/>
          <p:cNvSpPr>
            <a:spLocks noGrp="1"/>
          </p:cNvSpPr>
          <p:nvPr>
            <p:ph type="sldNum" sz="quarter" idx="12"/>
          </p:nvPr>
        </p:nvSpPr>
        <p:spPr/>
        <p:txBody>
          <a:bodyPr/>
          <a:lstStyle>
            <a:lvl1pPr>
              <a:defRPr/>
            </a:lvl1pPr>
          </a:lstStyle>
          <a:p>
            <a:pPr>
              <a:defRPr/>
            </a:pPr>
            <a:fld id="{4FB5536D-E5A5-4BE6-B519-1CD3ED58703F}" type="slidenum">
              <a:rPr lang="sk-SK"/>
              <a:pPr>
                <a:defRPr/>
              </a:pPr>
              <a:t>‹#›</a:t>
            </a:fld>
            <a:endParaRPr lang="sk-SK"/>
          </a:p>
        </p:txBody>
      </p:sp>
    </p:spTree>
    <p:extLst>
      <p:ext uri="{BB962C8B-B14F-4D97-AF65-F5344CB8AC3E}">
        <p14:creationId xmlns:p14="http://schemas.microsoft.com/office/powerpoint/2010/main" val="3899033943"/>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symbol dátumu 9"/>
          <p:cNvSpPr>
            <a:spLocks noGrp="1"/>
          </p:cNvSpPr>
          <p:nvPr>
            <p:ph type="dt" sz="half" idx="10"/>
          </p:nvPr>
        </p:nvSpPr>
        <p:spPr/>
        <p:txBody>
          <a:bodyPr/>
          <a:lstStyle>
            <a:lvl1pPr>
              <a:defRPr/>
            </a:lvl1pPr>
          </a:lstStyle>
          <a:p>
            <a:pPr>
              <a:defRPr/>
            </a:pPr>
            <a:fld id="{C68BD0D6-0A1B-405C-B3FE-AF7EFA31306A}" type="datetimeFigureOut">
              <a:rPr lang="sk-SK"/>
              <a:pPr>
                <a:defRPr/>
              </a:pPr>
              <a:t>12.4.2014</a:t>
            </a:fld>
            <a:endParaRPr lang="sk-SK"/>
          </a:p>
        </p:txBody>
      </p:sp>
      <p:sp>
        <p:nvSpPr>
          <p:cNvPr id="3" name="Zástupný symbol päty 21"/>
          <p:cNvSpPr>
            <a:spLocks noGrp="1"/>
          </p:cNvSpPr>
          <p:nvPr>
            <p:ph type="ftr" sz="quarter" idx="11"/>
          </p:nvPr>
        </p:nvSpPr>
        <p:spPr/>
        <p:txBody>
          <a:bodyPr/>
          <a:lstStyle>
            <a:lvl1pPr>
              <a:defRPr/>
            </a:lvl1pPr>
          </a:lstStyle>
          <a:p>
            <a:pPr>
              <a:defRPr/>
            </a:pPr>
            <a:endParaRPr lang="sk-SK"/>
          </a:p>
        </p:txBody>
      </p:sp>
      <p:sp>
        <p:nvSpPr>
          <p:cNvPr id="4" name="Zástupný symbol čísla snímky 17"/>
          <p:cNvSpPr>
            <a:spLocks noGrp="1"/>
          </p:cNvSpPr>
          <p:nvPr>
            <p:ph type="sldNum" sz="quarter" idx="12"/>
          </p:nvPr>
        </p:nvSpPr>
        <p:spPr/>
        <p:txBody>
          <a:bodyPr/>
          <a:lstStyle>
            <a:lvl1pPr>
              <a:defRPr/>
            </a:lvl1pPr>
          </a:lstStyle>
          <a:p>
            <a:pPr>
              <a:defRPr/>
            </a:pPr>
            <a:fld id="{CA432E7B-7889-4FEC-9F0F-81297AB657AE}" type="slidenum">
              <a:rPr lang="sk-SK"/>
              <a:pPr>
                <a:defRPr/>
              </a:pPr>
              <a:t>‹#›</a:t>
            </a:fld>
            <a:endParaRPr lang="sk-SK"/>
          </a:p>
        </p:txBody>
      </p:sp>
    </p:spTree>
    <p:extLst>
      <p:ext uri="{BB962C8B-B14F-4D97-AF65-F5344CB8AC3E}">
        <p14:creationId xmlns:p14="http://schemas.microsoft.com/office/powerpoint/2010/main" val="291914204"/>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sk-SK" smtClean="0"/>
              <a:t>Kliknite sem a upravte štýl predlohy nadpisov.</a:t>
            </a:r>
            <a:endParaRPr lang="en-US"/>
          </a:p>
        </p:txBody>
      </p:sp>
      <p:sp>
        <p:nvSpPr>
          <p:cNvPr id="3" name="Zástupný symbol textu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sk-SK" smtClean="0"/>
              <a:t>Kliknite sem a upravte štýly predlohy textu.</a:t>
            </a:r>
          </a:p>
        </p:txBody>
      </p:sp>
      <p:sp>
        <p:nvSpPr>
          <p:cNvPr id="4" name="Zástupný symbol obsah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
        <p:nvSpPr>
          <p:cNvPr id="5" name="Zástupný symbol dátumu 9"/>
          <p:cNvSpPr>
            <a:spLocks noGrp="1"/>
          </p:cNvSpPr>
          <p:nvPr>
            <p:ph type="dt" sz="half" idx="10"/>
          </p:nvPr>
        </p:nvSpPr>
        <p:spPr/>
        <p:txBody>
          <a:bodyPr/>
          <a:lstStyle>
            <a:lvl1pPr>
              <a:defRPr/>
            </a:lvl1pPr>
          </a:lstStyle>
          <a:p>
            <a:pPr>
              <a:defRPr/>
            </a:pPr>
            <a:fld id="{CF38E24D-8FBD-421C-9C02-65F5A2489940}" type="datetimeFigureOut">
              <a:rPr lang="sk-SK"/>
              <a:pPr>
                <a:defRPr/>
              </a:pPr>
              <a:t>12.4.2014</a:t>
            </a:fld>
            <a:endParaRPr lang="sk-SK"/>
          </a:p>
        </p:txBody>
      </p:sp>
      <p:sp>
        <p:nvSpPr>
          <p:cNvPr id="6" name="Zástupný symbol päty 21"/>
          <p:cNvSpPr>
            <a:spLocks noGrp="1"/>
          </p:cNvSpPr>
          <p:nvPr>
            <p:ph type="ftr" sz="quarter" idx="11"/>
          </p:nvPr>
        </p:nvSpPr>
        <p:spPr/>
        <p:txBody>
          <a:bodyPr/>
          <a:lstStyle>
            <a:lvl1pPr>
              <a:defRPr/>
            </a:lvl1pPr>
          </a:lstStyle>
          <a:p>
            <a:pPr>
              <a:defRPr/>
            </a:pPr>
            <a:endParaRPr lang="sk-SK"/>
          </a:p>
        </p:txBody>
      </p:sp>
      <p:sp>
        <p:nvSpPr>
          <p:cNvPr id="7" name="Zástupný symbol čísla snímky 17"/>
          <p:cNvSpPr>
            <a:spLocks noGrp="1"/>
          </p:cNvSpPr>
          <p:nvPr>
            <p:ph type="sldNum" sz="quarter" idx="12"/>
          </p:nvPr>
        </p:nvSpPr>
        <p:spPr/>
        <p:txBody>
          <a:bodyPr/>
          <a:lstStyle>
            <a:lvl1pPr>
              <a:defRPr/>
            </a:lvl1pPr>
          </a:lstStyle>
          <a:p>
            <a:pPr>
              <a:defRPr/>
            </a:pPr>
            <a:fld id="{6208DAE3-2812-4351-A6E8-3B165F4188C7}" type="slidenum">
              <a:rPr lang="sk-SK"/>
              <a:pPr>
                <a:defRPr/>
              </a:pPr>
              <a:t>‹#›</a:t>
            </a:fld>
            <a:endParaRPr lang="sk-SK"/>
          </a:p>
        </p:txBody>
      </p:sp>
    </p:spTree>
    <p:extLst>
      <p:ext uri="{BB962C8B-B14F-4D97-AF65-F5344CB8AC3E}">
        <p14:creationId xmlns:p14="http://schemas.microsoft.com/office/powerpoint/2010/main" val="876922230"/>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ok s popisom">
    <p:spTree>
      <p:nvGrpSpPr>
        <p:cNvPr id="1" name=""/>
        <p:cNvGrpSpPr/>
        <p:nvPr/>
      </p:nvGrpSpPr>
      <p:grpSpPr>
        <a:xfrm>
          <a:off x="0" y="0"/>
          <a:ext cx="0" cy="0"/>
          <a:chOff x="0" y="0"/>
          <a:chExt cx="0" cy="0"/>
        </a:xfrm>
      </p:grpSpPr>
      <p:sp>
        <p:nvSpPr>
          <p:cNvPr id="5" name="Obdĺžnik s jedným odstrihnutým a zaobleným rohom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Pravouhlý trojuholník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Voľná forma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Voľná forma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Nadpis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sk-SK" smtClean="0"/>
              <a:t>Kliknite sem a upravte štýl predlohy nadpisov.</a:t>
            </a:r>
            <a:endParaRPr lang="en-US"/>
          </a:p>
        </p:txBody>
      </p:sp>
      <p:sp>
        <p:nvSpPr>
          <p:cNvPr id="4" name="Zástupný symbol textu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sk-SK" smtClean="0"/>
              <a:t>Kliknite sem a upravte štýly predlohy textu.</a:t>
            </a:r>
          </a:p>
        </p:txBody>
      </p:sp>
      <p:sp>
        <p:nvSpPr>
          <p:cNvPr id="3" name="Zástupný symbol obrázka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sk-SK" noProof="0" smtClean="0"/>
              <a:t>Ak chcete pridať obrázok, kliknite na ikonu</a:t>
            </a:r>
            <a:endParaRPr lang="en-US" noProof="0" dirty="0"/>
          </a:p>
        </p:txBody>
      </p:sp>
      <p:sp>
        <p:nvSpPr>
          <p:cNvPr id="9" name="Zástupný symbol dátumu 4"/>
          <p:cNvSpPr>
            <a:spLocks noGrp="1"/>
          </p:cNvSpPr>
          <p:nvPr>
            <p:ph type="dt" sz="half" idx="10"/>
          </p:nvPr>
        </p:nvSpPr>
        <p:spPr/>
        <p:txBody>
          <a:bodyPr/>
          <a:lstStyle>
            <a:lvl1pPr>
              <a:defRPr/>
            </a:lvl1pPr>
          </a:lstStyle>
          <a:p>
            <a:pPr>
              <a:defRPr/>
            </a:pPr>
            <a:fld id="{C79AB022-DCD8-4DF5-9937-EFF187E81DE2}" type="datetimeFigureOut">
              <a:rPr lang="sk-SK"/>
              <a:pPr>
                <a:defRPr/>
              </a:pPr>
              <a:t>12.4.2014</a:t>
            </a:fld>
            <a:endParaRPr lang="sk-SK"/>
          </a:p>
        </p:txBody>
      </p:sp>
      <p:sp>
        <p:nvSpPr>
          <p:cNvPr id="10" name="Zástupný symbol päty 5"/>
          <p:cNvSpPr>
            <a:spLocks noGrp="1"/>
          </p:cNvSpPr>
          <p:nvPr>
            <p:ph type="ftr" sz="quarter" idx="11"/>
          </p:nvPr>
        </p:nvSpPr>
        <p:spPr/>
        <p:txBody>
          <a:bodyPr/>
          <a:lstStyle>
            <a:lvl1pPr>
              <a:defRPr/>
            </a:lvl1pPr>
          </a:lstStyle>
          <a:p>
            <a:pPr>
              <a:defRPr/>
            </a:pPr>
            <a:endParaRPr lang="sk-SK"/>
          </a:p>
        </p:txBody>
      </p:sp>
      <p:sp>
        <p:nvSpPr>
          <p:cNvPr id="11" name="Zástupný symbol čísla snímky 6"/>
          <p:cNvSpPr>
            <a:spLocks noGrp="1"/>
          </p:cNvSpPr>
          <p:nvPr>
            <p:ph type="sldNum" sz="quarter" idx="12"/>
          </p:nvPr>
        </p:nvSpPr>
        <p:spPr>
          <a:xfrm>
            <a:off x="8077200" y="6356350"/>
            <a:ext cx="609600" cy="365125"/>
          </a:xfrm>
        </p:spPr>
        <p:txBody>
          <a:bodyPr/>
          <a:lstStyle>
            <a:lvl1pPr>
              <a:defRPr/>
            </a:lvl1pPr>
          </a:lstStyle>
          <a:p>
            <a:pPr>
              <a:defRPr/>
            </a:pPr>
            <a:fld id="{403F5F01-7146-4F0B-9CF3-CD66EB4EB6DF}" type="slidenum">
              <a:rPr lang="sk-SK"/>
              <a:pPr>
                <a:defRPr/>
              </a:pPr>
              <a:t>‹#›</a:t>
            </a:fld>
            <a:endParaRPr lang="sk-SK"/>
          </a:p>
        </p:txBody>
      </p:sp>
    </p:spTree>
    <p:extLst>
      <p:ext uri="{BB962C8B-B14F-4D97-AF65-F5344CB8AC3E}">
        <p14:creationId xmlns:p14="http://schemas.microsoft.com/office/powerpoint/2010/main" val="3702492461"/>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Voľná forma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Voľná forma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28" name="Zástupný symbol nadpisu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sk-SK" smtClean="0"/>
              <a:t>Kliknite sem a upravte štýl predlohy nadpisov.</a:t>
            </a:r>
            <a:endParaRPr lang="en-US" smtClean="0"/>
          </a:p>
        </p:txBody>
      </p:sp>
      <p:sp>
        <p:nvSpPr>
          <p:cNvPr id="1029" name="Zástupný symbol textu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smtClean="0"/>
          </a:p>
        </p:txBody>
      </p:sp>
      <p:sp>
        <p:nvSpPr>
          <p:cNvPr id="10" name="Zástupný symbol dátumu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chemeClr val="tx2">
                    <a:shade val="90000"/>
                  </a:schemeClr>
                </a:solidFill>
                <a:latin typeface="+mn-lt"/>
                <a:cs typeface="+mn-cs"/>
              </a:defRPr>
            </a:lvl1pPr>
          </a:lstStyle>
          <a:p>
            <a:pPr>
              <a:defRPr/>
            </a:pPr>
            <a:fld id="{86C1B2F2-4154-4785-8644-C6A7C3BB97F3}" type="datetimeFigureOut">
              <a:rPr lang="sk-SK"/>
              <a:pPr>
                <a:defRPr/>
              </a:pPr>
              <a:t>12.4.2014</a:t>
            </a:fld>
            <a:endParaRPr lang="sk-SK"/>
          </a:p>
        </p:txBody>
      </p:sp>
      <p:sp>
        <p:nvSpPr>
          <p:cNvPr id="22" name="Zástupný symbol päty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sk-SK"/>
          </a:p>
        </p:txBody>
      </p:sp>
      <p:sp>
        <p:nvSpPr>
          <p:cNvPr id="18" name="Zástupný symbol čísla snímky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smtClean="0">
                <a:solidFill>
                  <a:schemeClr val="tx2">
                    <a:shade val="90000"/>
                  </a:schemeClr>
                </a:solidFill>
                <a:latin typeface="+mn-lt"/>
                <a:cs typeface="+mn-cs"/>
              </a:defRPr>
            </a:lvl1pPr>
          </a:lstStyle>
          <a:p>
            <a:pPr>
              <a:defRPr/>
            </a:pPr>
            <a:fld id="{0C00FB12-21AB-438F-8820-0F5055731554}" type="slidenum">
              <a:rPr lang="sk-SK"/>
              <a:pPr>
                <a:defRPr/>
              </a:pPr>
              <a:t>‹#›</a:t>
            </a:fld>
            <a:endParaRPr lang="sk-SK"/>
          </a:p>
        </p:txBody>
      </p:sp>
      <p:grpSp>
        <p:nvGrpSpPr>
          <p:cNvPr id="1033" name="Skupina 1"/>
          <p:cNvGrpSpPr>
            <a:grpSpLocks/>
          </p:cNvGrpSpPr>
          <p:nvPr/>
        </p:nvGrpSpPr>
        <p:grpSpPr bwMode="auto">
          <a:xfrm>
            <a:off x="-19050" y="203200"/>
            <a:ext cx="9180513" cy="647700"/>
            <a:chOff x="-19045" y="216550"/>
            <a:chExt cx="9180548" cy="649224"/>
          </a:xfrm>
        </p:grpSpPr>
        <p:sp>
          <p:nvSpPr>
            <p:cNvPr id="12" name="Voľná forma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Voľná forma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grpSp>
    </p:spTree>
  </p:cSld>
  <p:clrMap bg1="lt1" tx1="dk1" bg2="lt2" tx2="dk2" accent1="accent1" accent2="accent2" accent3="accent3" accent4="accent4" accent5="accent5" accent6="accent6" hlink="hlink" folHlink="folHlink"/>
  <p:sldLayoutIdLst>
    <p:sldLayoutId id="2147483672" r:id="rId1"/>
    <p:sldLayoutId id="2147483664" r:id="rId2"/>
    <p:sldLayoutId id="2147483673" r:id="rId3"/>
    <p:sldLayoutId id="2147483665" r:id="rId4"/>
    <p:sldLayoutId id="2147483666" r:id="rId5"/>
    <p:sldLayoutId id="2147483667" r:id="rId6"/>
    <p:sldLayoutId id="2147483668" r:id="rId7"/>
    <p:sldLayoutId id="2147483669" r:id="rId8"/>
    <p:sldLayoutId id="2147483674" r:id="rId9"/>
    <p:sldLayoutId id="2147483670" r:id="rId10"/>
    <p:sldLayoutId id="2147483671" r:id="rId11"/>
  </p:sldLayoutIdLst>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0.png"/><Relationship Id="rId7" Type="http://schemas.openxmlformats.org/officeDocument/2006/relationships/image" Target="../media/image19.gif"/><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8.jpeg"/><Relationship Id="rId9" Type="http://schemas.openxmlformats.org/officeDocument/2006/relationships/image" Target="../media/image25.jpeg"/></Relationships>
</file>

<file path=ppt/slides/_rels/slide11.xml.rels><?xml version="1.0" encoding="UTF-8" standalone="yes"?>
<Relationships xmlns="http://schemas.openxmlformats.org/package/2006/relationships"><Relationship Id="rId8" Type="http://schemas.openxmlformats.org/officeDocument/2006/relationships/image" Target="../media/image29.gif"/><Relationship Id="rId3" Type="http://schemas.openxmlformats.org/officeDocument/2006/relationships/image" Target="../media/image15.jpeg"/><Relationship Id="rId7" Type="http://schemas.openxmlformats.org/officeDocument/2006/relationships/image" Target="../media/image28.png"/><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27.jpeg"/><Relationship Id="rId11" Type="http://schemas.openxmlformats.org/officeDocument/2006/relationships/image" Target="../media/image31.gif"/><Relationship Id="rId5" Type="http://schemas.openxmlformats.org/officeDocument/2006/relationships/image" Target="../media/image19.gif"/><Relationship Id="rId10" Type="http://schemas.openxmlformats.org/officeDocument/2006/relationships/image" Target="../media/image25.jpeg"/><Relationship Id="rId4" Type="http://schemas.openxmlformats.org/officeDocument/2006/relationships/image" Target="../media/image18.png"/><Relationship Id="rId9" Type="http://schemas.openxmlformats.org/officeDocument/2006/relationships/image" Target="../media/image30.jpeg"/></Relationships>
</file>

<file path=ppt/slides/_rels/slide12.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3.jpeg"/><Relationship Id="rId7" Type="http://schemas.openxmlformats.org/officeDocument/2006/relationships/image" Target="../media/image36.jpe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35.jpeg"/><Relationship Id="rId4" Type="http://schemas.openxmlformats.org/officeDocument/2006/relationships/image" Target="../media/image34.jpeg"/><Relationship Id="rId9" Type="http://schemas.openxmlformats.org/officeDocument/2006/relationships/image" Target="../media/image38.gif"/></Relationships>
</file>

<file path=ppt/slides/_rels/slide1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2.jpeg"/></Relationships>
</file>

<file path=ppt/slides/_rels/slide1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46.jpeg"/></Relationships>
</file>

<file path=ppt/slides/_rels/slide1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1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omalovankaonline.com/" TargetMode="External"/><Relationship Id="rId2" Type="http://schemas.openxmlformats.org/officeDocument/2006/relationships/hyperlink" Target="http://centralstyle.sk/samolepky-na-stenu-macky-samolepky-c-46_6.html" TargetMode="External"/><Relationship Id="rId1" Type="http://schemas.openxmlformats.org/officeDocument/2006/relationships/slideLayout" Target="../slideLayouts/slideLayout2.xml"/><Relationship Id="rId6" Type="http://schemas.openxmlformats.org/officeDocument/2006/relationships/hyperlink" Target="http://www.alinka.sk/" TargetMode="External"/><Relationship Id="rId5" Type="http://schemas.openxmlformats.org/officeDocument/2006/relationships/hyperlink" Target="http://www.mountfield.cz/" TargetMode="External"/><Relationship Id="rId4" Type="http://schemas.openxmlformats.org/officeDocument/2006/relationships/hyperlink" Target="http://cz.123rf.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10.pn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8.pn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10.pn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8" Type="http://schemas.openxmlformats.org/officeDocument/2006/relationships/image" Target="../media/image19.gif"/><Relationship Id="rId3" Type="http://schemas.openxmlformats.org/officeDocument/2006/relationships/image" Target="../media/image17.png"/><Relationship Id="rId7" Type="http://schemas.openxmlformats.org/officeDocument/2006/relationships/image" Target="../media/image18.pn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10.pn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19.gif"/><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21.png"/><Relationship Id="rId10" Type="http://schemas.openxmlformats.org/officeDocument/2006/relationships/image" Target="../media/image24.png"/><Relationship Id="rId4" Type="http://schemas.openxmlformats.org/officeDocument/2006/relationships/image" Target="../media/image20.jpeg"/><Relationship Id="rId9"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4" name="Picture 10" descr="agentura_cmy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497161"/>
            <a:ext cx="3765004" cy="86627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logo-eu-s-odkazom-na-esf-stredn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871" y="250453"/>
            <a:ext cx="1666875" cy="14954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7" descr="op_vz_logo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57629" y="255067"/>
            <a:ext cx="1350645" cy="137373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11"/>
          <p:cNvSpPr>
            <a:spLocks noChangeArrowheads="1"/>
          </p:cNvSpPr>
          <p:nvPr/>
        </p:nvSpPr>
        <p:spPr bwMode="auto">
          <a:xfrm>
            <a:off x="407864" y="2924944"/>
            <a:ext cx="8218487" cy="142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sk-SK" sz="5400" b="1" dirty="0">
                <a:solidFill>
                  <a:srgbClr val="000099"/>
                </a:solidFill>
                <a:latin typeface="Arial Black" pitchFamily="34" charset="0"/>
              </a:rPr>
              <a:t>Škola 21. storočia  </a:t>
            </a:r>
          </a:p>
        </p:txBody>
      </p:sp>
      <p:sp>
        <p:nvSpPr>
          <p:cNvPr id="9" name="Obdĺžnik 8"/>
          <p:cNvSpPr/>
          <p:nvPr/>
        </p:nvSpPr>
        <p:spPr>
          <a:xfrm>
            <a:off x="319871" y="4725144"/>
            <a:ext cx="8523658" cy="954107"/>
          </a:xfrm>
          <a:prstGeom prst="rect">
            <a:avLst/>
          </a:prstGeom>
        </p:spPr>
        <p:txBody>
          <a:bodyPr wrap="square">
            <a:spAutoFit/>
          </a:bodyPr>
          <a:lstStyle/>
          <a:p>
            <a:pPr algn="ctr"/>
            <a:r>
              <a:rPr lang="sk-SK" sz="1400" dirty="0">
                <a:latin typeface="Arial" pitchFamily="34" charset="0"/>
                <a:cs typeface="Arial" pitchFamily="34" charset="0"/>
              </a:rPr>
              <a:t>Dopytovo orientovaný projekt</a:t>
            </a:r>
          </a:p>
          <a:p>
            <a:pPr algn="ctr"/>
            <a:r>
              <a:rPr lang="sk-SK" sz="1400" dirty="0">
                <a:latin typeface="Arial" pitchFamily="34" charset="0"/>
                <a:cs typeface="Arial" pitchFamily="34" charset="0"/>
              </a:rPr>
              <a:t>Moderné vzdelávanie pre vedomostnú spoločnosť/Projekt je spolufinancovaný zo zdrojov EÚ</a:t>
            </a:r>
          </a:p>
          <a:p>
            <a:pPr algn="ctr"/>
            <a:r>
              <a:rPr lang="sk-SK" sz="1400" dirty="0">
                <a:latin typeface="Arial" pitchFamily="34" charset="0"/>
                <a:cs typeface="Arial" pitchFamily="34" charset="0"/>
              </a:rPr>
              <a:t>Kód ITMS projektu 26110130435</a:t>
            </a:r>
          </a:p>
          <a:p>
            <a:pPr algn="ctr"/>
            <a:r>
              <a:rPr lang="sk-SK" sz="1400" dirty="0" smtClean="0">
                <a:latin typeface="Arial" pitchFamily="34" charset="0"/>
                <a:cs typeface="Arial" pitchFamily="34" charset="0"/>
              </a:rPr>
              <a:t>Aktivita 1.1</a:t>
            </a:r>
            <a:r>
              <a:rPr lang="sk-SK" sz="1400" dirty="0">
                <a:latin typeface="Arial" pitchFamily="34" charset="0"/>
                <a:cs typeface="Arial" pitchFamily="34" charset="0"/>
              </a:rPr>
              <a:t> </a:t>
            </a:r>
          </a:p>
        </p:txBody>
      </p:sp>
      <p:sp>
        <p:nvSpPr>
          <p:cNvPr id="10" name="Obdĺžnik 9"/>
          <p:cNvSpPr/>
          <p:nvPr/>
        </p:nvSpPr>
        <p:spPr>
          <a:xfrm>
            <a:off x="5712544" y="5791200"/>
            <a:ext cx="2772071" cy="276999"/>
          </a:xfrm>
          <a:prstGeom prst="rect">
            <a:avLst/>
          </a:prstGeom>
        </p:spPr>
        <p:txBody>
          <a:bodyPr wrap="square">
            <a:spAutoFit/>
          </a:bodyPr>
          <a:ls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sk-SK" sz="1200" b="1" dirty="0" smtClean="0">
                <a:solidFill>
                  <a:schemeClr val="accent4">
                    <a:lumMod val="10000"/>
                  </a:schemeClr>
                </a:solidFill>
                <a:latin typeface="Arial" pitchFamily="34" charset="0"/>
                <a:cs typeface="Arial" pitchFamily="34" charset="0"/>
              </a:rPr>
              <a:t>PaedDr. Marta </a:t>
            </a:r>
            <a:r>
              <a:rPr lang="sk-SK" sz="1200" b="1" dirty="0" err="1" smtClean="0">
                <a:solidFill>
                  <a:schemeClr val="accent4">
                    <a:lumMod val="10000"/>
                  </a:schemeClr>
                </a:solidFill>
                <a:latin typeface="Arial" pitchFamily="34" charset="0"/>
                <a:cs typeface="Arial" pitchFamily="34" charset="0"/>
              </a:rPr>
              <a:t>Magdinová</a:t>
            </a:r>
            <a:r>
              <a:rPr lang="sk-SK" sz="1200" dirty="0">
                <a:solidFill>
                  <a:schemeClr val="accent4">
                    <a:lumMod val="10000"/>
                  </a:schemeClr>
                </a:solidFill>
                <a:latin typeface="Arial" pitchFamily="34" charset="0"/>
                <a:cs typeface="Arial" pitchFamily="34" charset="0"/>
              </a:rPr>
              <a:t> </a:t>
            </a:r>
          </a:p>
        </p:txBody>
      </p:sp>
    </p:spTree>
    <p:extLst>
      <p:ext uri="{BB962C8B-B14F-4D97-AF65-F5344CB8AC3E}">
        <p14:creationId xmlns:p14="http://schemas.microsoft.com/office/powerpoint/2010/main" val="3917984811"/>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par>
                                <p:cTn id="17" presetID="3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style.rotation</p:attrName>
                                        </p:attrNameLst>
                                      </p:cBhvr>
                                      <p:tavLst>
                                        <p:tav tm="0">
                                          <p:val>
                                            <p:fltVal val="90"/>
                                          </p:val>
                                        </p:tav>
                                        <p:tav tm="100000">
                                          <p:val>
                                            <p:fltVal val="0"/>
                                          </p:val>
                                        </p:tav>
                                      </p:tavLst>
                                    </p:anim>
                                    <p:animEffect transition="in" filter="fade">
                                      <p:cBhvr>
                                        <p:cTn id="22" dur="1000"/>
                                        <p:tgtEl>
                                          <p:spTgt spid="6"/>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1000" fill="hold"/>
                                        <p:tgtEl>
                                          <p:spTgt spid="9"/>
                                        </p:tgtEl>
                                        <p:attrNameLst>
                                          <p:attrName>ppt_w</p:attrName>
                                        </p:attrNameLst>
                                      </p:cBhvr>
                                      <p:tavLst>
                                        <p:tav tm="0">
                                          <p:val>
                                            <p:fltVal val="0"/>
                                          </p:val>
                                        </p:tav>
                                        <p:tav tm="100000">
                                          <p:val>
                                            <p:strVal val="#ppt_w"/>
                                          </p:val>
                                        </p:tav>
                                      </p:tavLst>
                                    </p:anim>
                                    <p:anim calcmode="lin" valueType="num">
                                      <p:cBhvr>
                                        <p:cTn id="32" dur="1000" fill="hold"/>
                                        <p:tgtEl>
                                          <p:spTgt spid="9"/>
                                        </p:tgtEl>
                                        <p:attrNameLst>
                                          <p:attrName>ppt_h</p:attrName>
                                        </p:attrNameLst>
                                      </p:cBhvr>
                                      <p:tavLst>
                                        <p:tav tm="0">
                                          <p:val>
                                            <p:fltVal val="0"/>
                                          </p:val>
                                        </p:tav>
                                        <p:tav tm="100000">
                                          <p:val>
                                            <p:strVal val="#ppt_h"/>
                                          </p:val>
                                        </p:tav>
                                      </p:tavLst>
                                    </p:anim>
                                    <p:anim calcmode="lin" valueType="num">
                                      <p:cBhvr>
                                        <p:cTn id="33" dur="1000" fill="hold"/>
                                        <p:tgtEl>
                                          <p:spTgt spid="9"/>
                                        </p:tgtEl>
                                        <p:attrNameLst>
                                          <p:attrName>style.rotation</p:attrName>
                                        </p:attrNameLst>
                                      </p:cBhvr>
                                      <p:tavLst>
                                        <p:tav tm="0">
                                          <p:val>
                                            <p:fltVal val="90"/>
                                          </p:val>
                                        </p:tav>
                                        <p:tav tm="100000">
                                          <p:val>
                                            <p:fltVal val="0"/>
                                          </p:val>
                                        </p:tav>
                                      </p:tavLst>
                                    </p:anim>
                                    <p:animEffect transition="in" filter="fade">
                                      <p:cBhvr>
                                        <p:cTn id="34" dur="1000"/>
                                        <p:tgtEl>
                                          <p:spTgt spid="9"/>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 calcmode="lin" valueType="num">
                                      <p:cBhvr>
                                        <p:cTn id="39" dur="1000" fill="hold"/>
                                        <p:tgtEl>
                                          <p:spTgt spid="10"/>
                                        </p:tgtEl>
                                        <p:attrNameLst>
                                          <p:attrName>style.rotation</p:attrName>
                                        </p:attrNameLst>
                                      </p:cBhvr>
                                      <p:tavLst>
                                        <p:tav tm="0">
                                          <p:val>
                                            <p:fltVal val="90"/>
                                          </p:val>
                                        </p:tav>
                                        <p:tav tm="100000">
                                          <p:val>
                                            <p:fltVal val="0"/>
                                          </p:val>
                                        </p:tav>
                                      </p:tavLst>
                                    </p:anim>
                                    <p:animEffect transition="in" filter="fade">
                                      <p:cBhvr>
                                        <p:cTn id="4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8" descr="http://www.mountfield.sk/wp-content/gallery/bedo-travnicek/20090825-dvd_08378_cmyk.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626739">
            <a:off x="2286000" y="3124200"/>
            <a:ext cx="2190750"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6" name="Picture 26" descr="http://program.autiste.cz/images/aplikace/nakupovani/obchody/ovoce-zelenina/350x350/rep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276600"/>
            <a:ext cx="29718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Zaoblený obdĺžnik 3"/>
          <p:cNvSpPr/>
          <p:nvPr/>
        </p:nvSpPr>
        <p:spPr>
          <a:xfrm>
            <a:off x="457200" y="304800"/>
            <a:ext cx="8153400" cy="1066800"/>
          </a:xfrm>
          <a:prstGeom prst="roundRect">
            <a:avLst/>
          </a:prstGeom>
          <a:solidFill>
            <a:srgbClr val="FFB7B7"/>
          </a:solidFill>
          <a:ln>
            <a:noFill/>
          </a:ln>
          <a:effectLst>
            <a:glow rad="63500">
              <a:schemeClr val="accent4">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k-SK"/>
          </a:p>
        </p:txBody>
      </p:sp>
      <p:sp>
        <p:nvSpPr>
          <p:cNvPr id="5" name="Nadpis 1"/>
          <p:cNvSpPr>
            <a:spLocks noGrp="1"/>
          </p:cNvSpPr>
          <p:nvPr>
            <p:ph type="title"/>
          </p:nvPr>
        </p:nvSpPr>
        <p:spPr>
          <a:xfrm>
            <a:off x="457200" y="704850"/>
            <a:ext cx="8229600" cy="666750"/>
          </a:xfrm>
        </p:spPr>
        <p:txBody>
          <a:bodyPr>
            <a:normAutofit fontScale="90000"/>
          </a:bodyPr>
          <a:lstStyle/>
          <a:p>
            <a:r>
              <a:rPr lang="sk-SK" sz="1800" smtClean="0">
                <a:solidFill>
                  <a:srgbClr val="000000"/>
                </a:solidFill>
                <a:latin typeface="Arial" charset="0"/>
                <a:cs typeface="Arial" charset="0"/>
              </a:rPr>
              <a:t> KTO ŤAHAL REPU AKO PRVÝ...POSLEDNÝ?</a:t>
            </a:r>
            <a:br>
              <a:rPr lang="sk-SK" sz="1800" smtClean="0">
                <a:solidFill>
                  <a:srgbClr val="000000"/>
                </a:solidFill>
                <a:latin typeface="Arial" charset="0"/>
                <a:cs typeface="Arial" charset="0"/>
              </a:rPr>
            </a:br>
            <a:r>
              <a:rPr lang="sk-SK" sz="1800" smtClean="0">
                <a:solidFill>
                  <a:srgbClr val="000000"/>
                </a:solidFill>
                <a:latin typeface="Arial" charset="0"/>
                <a:cs typeface="Arial" charset="0"/>
              </a:rPr>
              <a:t> KTO PRIŠIEL POMÔCŤ DEDKOVI ŤAHAŤ REPU AKO PRVÝ... POSLEDNÝ?</a:t>
            </a:r>
            <a:br>
              <a:rPr lang="sk-SK" sz="1800" smtClean="0">
                <a:solidFill>
                  <a:srgbClr val="000000"/>
                </a:solidFill>
                <a:latin typeface="Arial" charset="0"/>
                <a:cs typeface="Arial" charset="0"/>
              </a:rPr>
            </a:br>
            <a:r>
              <a:rPr lang="sk-SK" sz="1800" smtClean="0">
                <a:solidFill>
                  <a:srgbClr val="000000"/>
                </a:solidFill>
                <a:latin typeface="Arial" charset="0"/>
                <a:cs typeface="Arial" charset="0"/>
              </a:rPr>
              <a:t> </a:t>
            </a:r>
            <a:r>
              <a:rPr lang="sk-SK" sz="1400" smtClean="0">
                <a:solidFill>
                  <a:srgbClr val="000000"/>
                </a:solidFill>
              </a:rPr>
              <a:t>SPOJ KRÚŽKY S POSTAVAMI PODĽA DEJOVEJ POSTUPNOSTI</a:t>
            </a:r>
            <a:r>
              <a:rPr lang="sk-SK" sz="2200" smtClean="0">
                <a:solidFill>
                  <a:srgbClr val="000000"/>
                </a:solidFill>
              </a:rPr>
              <a:t>.</a:t>
            </a:r>
          </a:p>
        </p:txBody>
      </p:sp>
      <p:pic>
        <p:nvPicPr>
          <p:cNvPr id="6" name="Picture 2" descr="http://fotka.pixmac.cz/4/zelena-trava-izolovanych-na-bilem-pozadi-agriculture-pixmac-fotka-42734261.jpg"/>
          <p:cNvPicPr>
            <a:picLocks noChangeAspect="1" noChangeArrowheads="1"/>
          </p:cNvPicPr>
          <p:nvPr/>
        </p:nvPicPr>
        <p:blipFill>
          <a:blip r:embed="rId4" cstate="print">
            <a:lum contrast="10000"/>
          </a:blip>
          <a:srcRect t="32857" b="5714"/>
          <a:stretch>
            <a:fillRect/>
          </a:stretch>
        </p:blipFill>
        <p:spPr bwMode="auto">
          <a:xfrm>
            <a:off x="0" y="5105400"/>
            <a:ext cx="9144000" cy="1295400"/>
          </a:xfrm>
          <a:prstGeom prst="rect">
            <a:avLst/>
          </a:prstGeom>
          <a:ln>
            <a:noFill/>
          </a:ln>
          <a:effectLst>
            <a:softEdge rad="317500"/>
          </a:effectLst>
        </p:spPr>
      </p:pic>
      <p:sp>
        <p:nvSpPr>
          <p:cNvPr id="8" name="Ovál 7"/>
          <p:cNvSpPr/>
          <p:nvPr/>
        </p:nvSpPr>
        <p:spPr>
          <a:xfrm>
            <a:off x="304800" y="2209800"/>
            <a:ext cx="685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k-SK"/>
          </a:p>
        </p:txBody>
      </p:sp>
      <p:pic>
        <p:nvPicPr>
          <p:cNvPr id="21513" name="Picture 3"/>
          <p:cNvPicPr>
            <a:picLocks noChangeAspect="1" noChangeArrowheads="1"/>
          </p:cNvPicPr>
          <p:nvPr/>
        </p:nvPicPr>
        <p:blipFill>
          <a:blip r:embed="rId5">
            <a:extLst>
              <a:ext uri="{28A0092B-C50C-407E-A947-70E740481C1C}">
                <a14:useLocalDpi xmlns:a14="http://schemas.microsoft.com/office/drawing/2010/main" val="0"/>
              </a:ext>
            </a:extLst>
          </a:blip>
          <a:srcRect l="9837"/>
          <a:stretch>
            <a:fillRect/>
          </a:stretch>
        </p:blipFill>
        <p:spPr bwMode="auto">
          <a:xfrm rot="-160104">
            <a:off x="7242175" y="1978025"/>
            <a:ext cx="100647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4" name="Picture 2" descr="Dievča: Ilustrácie dievča mladé dievča beží s taškou"/>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38800" y="1600200"/>
            <a:ext cx="9874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vál 11"/>
          <p:cNvSpPr/>
          <p:nvPr/>
        </p:nvSpPr>
        <p:spPr>
          <a:xfrm>
            <a:off x="1219200" y="2209800"/>
            <a:ext cx="685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k-SK"/>
          </a:p>
        </p:txBody>
      </p:sp>
      <p:sp>
        <p:nvSpPr>
          <p:cNvPr id="13" name="Ovál 12"/>
          <p:cNvSpPr/>
          <p:nvPr/>
        </p:nvSpPr>
        <p:spPr>
          <a:xfrm>
            <a:off x="2133600" y="2209800"/>
            <a:ext cx="685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k-SK"/>
          </a:p>
        </p:txBody>
      </p:sp>
      <p:sp>
        <p:nvSpPr>
          <p:cNvPr id="14" name="Ovál 13"/>
          <p:cNvSpPr/>
          <p:nvPr/>
        </p:nvSpPr>
        <p:spPr>
          <a:xfrm>
            <a:off x="3048000" y="2209800"/>
            <a:ext cx="685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k-SK"/>
          </a:p>
        </p:txBody>
      </p:sp>
      <p:sp>
        <p:nvSpPr>
          <p:cNvPr id="15" name="Ovál 14"/>
          <p:cNvSpPr/>
          <p:nvPr/>
        </p:nvSpPr>
        <p:spPr>
          <a:xfrm>
            <a:off x="3962400" y="2209800"/>
            <a:ext cx="685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k-SK"/>
          </a:p>
        </p:txBody>
      </p:sp>
      <p:pic>
        <p:nvPicPr>
          <p:cNvPr id="21519" name="Picture 34" descr="http://amfora.wz.cz/macka2.gif"/>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5715000" y="3733800"/>
            <a:ext cx="12954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0" name="Picture 36" descr="http://pedem.wz.cz/obr/pes.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86600" y="4572000"/>
            <a:ext cx="1676400"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3" name="Text Box 19"/>
          <p:cNvSpPr txBox="1">
            <a:spLocks noChangeArrowheads="1"/>
          </p:cNvSpPr>
          <p:nvPr/>
        </p:nvSpPr>
        <p:spPr bwMode="auto">
          <a:xfrm>
            <a:off x="457200" y="2286000"/>
            <a:ext cx="438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sk-SK" sz="2400" b="1">
                <a:solidFill>
                  <a:schemeClr val="bg1"/>
                </a:solidFill>
              </a:rPr>
              <a:t>1.</a:t>
            </a:r>
          </a:p>
        </p:txBody>
      </p:sp>
      <p:sp>
        <p:nvSpPr>
          <p:cNvPr id="21524" name="Text Box 20"/>
          <p:cNvSpPr txBox="1">
            <a:spLocks noChangeArrowheads="1"/>
          </p:cNvSpPr>
          <p:nvPr/>
        </p:nvSpPr>
        <p:spPr bwMode="auto">
          <a:xfrm>
            <a:off x="1371600" y="2286000"/>
            <a:ext cx="438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sk-SK" sz="2400" b="1">
                <a:solidFill>
                  <a:schemeClr val="bg1"/>
                </a:solidFill>
              </a:rPr>
              <a:t>2.</a:t>
            </a:r>
          </a:p>
        </p:txBody>
      </p:sp>
      <p:sp>
        <p:nvSpPr>
          <p:cNvPr id="21525" name="Text Box 21"/>
          <p:cNvSpPr txBox="1">
            <a:spLocks noChangeArrowheads="1"/>
          </p:cNvSpPr>
          <p:nvPr/>
        </p:nvSpPr>
        <p:spPr bwMode="auto">
          <a:xfrm>
            <a:off x="2286000" y="2286000"/>
            <a:ext cx="438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sk-SK" sz="2400" b="1">
                <a:solidFill>
                  <a:schemeClr val="bg1"/>
                </a:solidFill>
              </a:rPr>
              <a:t>3.</a:t>
            </a:r>
          </a:p>
        </p:txBody>
      </p:sp>
      <p:sp>
        <p:nvSpPr>
          <p:cNvPr id="21526" name="Text Box 22"/>
          <p:cNvSpPr txBox="1">
            <a:spLocks noChangeArrowheads="1"/>
          </p:cNvSpPr>
          <p:nvPr/>
        </p:nvSpPr>
        <p:spPr bwMode="auto">
          <a:xfrm>
            <a:off x="3200400" y="2286000"/>
            <a:ext cx="438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sk-SK" sz="2400" b="1">
                <a:solidFill>
                  <a:schemeClr val="bg1"/>
                </a:solidFill>
              </a:rPr>
              <a:t>4.</a:t>
            </a:r>
          </a:p>
        </p:txBody>
      </p:sp>
      <p:sp>
        <p:nvSpPr>
          <p:cNvPr id="21527" name="Text Box 23"/>
          <p:cNvSpPr txBox="1">
            <a:spLocks noChangeArrowheads="1"/>
          </p:cNvSpPr>
          <p:nvPr/>
        </p:nvSpPr>
        <p:spPr bwMode="auto">
          <a:xfrm>
            <a:off x="4114800" y="2286000"/>
            <a:ext cx="438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sk-SK" sz="2400" b="1">
                <a:solidFill>
                  <a:schemeClr val="bg1"/>
                </a:solidFill>
              </a:rPr>
              <a:t>5.</a:t>
            </a:r>
          </a:p>
        </p:txBody>
      </p:sp>
      <p:pic>
        <p:nvPicPr>
          <p:cNvPr id="21528" name="Picture 24" descr="13057325-cute-cartoon-mouse--vector-illustration"/>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29200" y="3048000"/>
            <a:ext cx="742950" cy="914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09" name="AutoShape 17"/>
          <p:cNvSpPr>
            <a:spLocks noChangeArrowheads="1"/>
          </p:cNvSpPr>
          <p:nvPr/>
        </p:nvSpPr>
        <p:spPr bwMode="auto">
          <a:xfrm>
            <a:off x="5562600" y="1752600"/>
            <a:ext cx="3200400" cy="4648200"/>
          </a:xfrm>
          <a:prstGeom prst="roundRect">
            <a:avLst>
              <a:gd name="adj" fmla="val 16667"/>
            </a:avLst>
          </a:prstGeom>
          <a:solidFill>
            <a:srgbClr val="FFB7B7"/>
          </a:solidFill>
          <a:ln w="2857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k-SK"/>
          </a:p>
        </p:txBody>
      </p:sp>
      <p:sp>
        <p:nvSpPr>
          <p:cNvPr id="16" name="Zaoblený obdĺžnik 15"/>
          <p:cNvSpPr/>
          <p:nvPr/>
        </p:nvSpPr>
        <p:spPr>
          <a:xfrm>
            <a:off x="340118" y="868362"/>
            <a:ext cx="8300891" cy="685801"/>
          </a:xfrm>
          <a:prstGeom prst="roundRect">
            <a:avLst/>
          </a:prstGeom>
          <a:solidFill>
            <a:srgbClr val="FFB7B7"/>
          </a:solidFill>
          <a:ln>
            <a:noFill/>
          </a:ln>
          <a:effectLst>
            <a:glow rad="63500">
              <a:schemeClr val="accent4">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k-SK"/>
          </a:p>
        </p:txBody>
      </p:sp>
      <p:sp>
        <p:nvSpPr>
          <p:cNvPr id="33797" name="Nadpis 1"/>
          <p:cNvSpPr>
            <a:spLocks noGrp="1"/>
          </p:cNvSpPr>
          <p:nvPr>
            <p:ph type="title" idx="4294967295"/>
          </p:nvPr>
        </p:nvSpPr>
        <p:spPr>
          <a:xfrm>
            <a:off x="457200" y="704850"/>
            <a:ext cx="8229600" cy="666750"/>
          </a:xfrm>
        </p:spPr>
        <p:txBody>
          <a:bodyPr/>
          <a:lstStyle/>
          <a:p>
            <a:pPr algn="ctr"/>
            <a:r>
              <a:rPr lang="sk-SK" sz="2000" smtClean="0">
                <a:solidFill>
                  <a:srgbClr val="000000"/>
                </a:solidFill>
                <a:latin typeface="Arial" charset="0"/>
                <a:cs typeface="Arial" charset="0"/>
              </a:rPr>
              <a:t> </a:t>
            </a:r>
            <a:r>
              <a:rPr lang="sk-SK" sz="1800" smtClean="0">
                <a:solidFill>
                  <a:srgbClr val="000000"/>
                </a:solidFill>
                <a:latin typeface="Arial" charset="0"/>
                <a:cs typeface="Arial" charset="0"/>
              </a:rPr>
              <a:t>KTORÉ POSTAVY VYSTUPOVALI V ROZPRÁVKE O DEDKOVI A REPKE?</a:t>
            </a:r>
          </a:p>
        </p:txBody>
      </p:sp>
      <p:pic>
        <p:nvPicPr>
          <p:cNvPr id="33798" name="Picture 10" descr="http://www.mountfield.sk/wp-content/gallery/bedo-travnicek/20090825-dvd_08310_cmyk.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76600" y="4724400"/>
            <a:ext cx="2149475" cy="192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2" descr="Dievča: Ilustrácie dievča mladé dievča beží s taškou"/>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4800" y="4876800"/>
            <a:ext cx="1219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0" name="Picture 36" descr="http://pedem.wz.cz/obr/pes.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4114800"/>
            <a:ext cx="1676400"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1" name="Picture 34" descr="http://amfora.wz.cz/macka2.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flipH="1">
            <a:off x="1295400" y="3810000"/>
            <a:ext cx="1390650"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3" name="Picture 20" descr="http://knihovnacejc.files.webk.cz/images/sova.jpg"/>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4800" y="3200400"/>
            <a:ext cx="113030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5" name="Picture 2" descr="http://nd05.jxs.cz/189/897/a2b0716c52_78795705_o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62200" y="1676400"/>
            <a:ext cx="838200"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6" name="Picture 2" descr="E:\priečinky\PROJEKT\včielka Maja.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2209800" y="2971800"/>
            <a:ext cx="171450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7" name="Picture 42" descr="Boy: Ilustrácie chlapca obúvanie"/>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05000" y="4953000"/>
            <a:ext cx="12382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Obdĺžnik 16"/>
          <p:cNvSpPr/>
          <p:nvPr/>
        </p:nvSpPr>
        <p:spPr>
          <a:xfrm>
            <a:off x="6781800" y="0"/>
            <a:ext cx="23622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sk-SK" sz="1100" dirty="0"/>
              <a:t>ZRAKOVÁ DIFERENCIÁCIA</a:t>
            </a:r>
          </a:p>
        </p:txBody>
      </p:sp>
      <p:pic>
        <p:nvPicPr>
          <p:cNvPr id="33810" name="Picture 18" descr="13057325-cute-cartoon-mouse--vector-illustration"/>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86200" y="2209800"/>
            <a:ext cx="742950" cy="914400"/>
          </a:xfrm>
          <a:prstGeom prst="rect">
            <a:avLst/>
          </a:prstGeom>
          <a:noFill/>
          <a:extLst>
            <a:ext uri="{909E8E84-426E-40DD-AFC4-6F175D3DCCD1}">
              <a14:hiddenFill xmlns:a14="http://schemas.microsoft.com/office/drawing/2010/main">
                <a:solidFill>
                  <a:srgbClr val="FFFFFF"/>
                </a:solidFill>
              </a14:hiddenFill>
            </a:ext>
          </a:extLst>
        </p:spPr>
      </p:pic>
      <p:pic>
        <p:nvPicPr>
          <p:cNvPr id="33811" name="Picture 19" descr="krtko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9600" y="1676400"/>
            <a:ext cx="1524000" cy="1362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3798"/>
                    </p:tgtEl>
                  </p:cond>
                </p:stCondLst>
                <p:endSync evt="end" delay="0">
                  <p:rtn val="all"/>
                </p:endSync>
                <p:childTnLst>
                  <p:par>
                    <p:cTn id="3" fill="hold" nodeType="clickPar">
                      <p:stCondLst>
                        <p:cond delay="0"/>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1.94444E-6 1.85185E-6 L 0.33246 -0.04051 " pathEditMode="relative" rAng="0" ptsTypes="AA">
                                      <p:cBhvr>
                                        <p:cTn id="6" dur="2000" fill="hold"/>
                                        <p:tgtEl>
                                          <p:spTgt spid="33798"/>
                                        </p:tgtEl>
                                        <p:attrNameLst>
                                          <p:attrName>ppt_x</p:attrName>
                                          <p:attrName>ppt_y</p:attrName>
                                        </p:attrNameLst>
                                      </p:cBhvr>
                                      <p:rCtr x="16615" y="-2037"/>
                                    </p:animMotion>
                                  </p:childTnLst>
                                </p:cTn>
                              </p:par>
                            </p:childTnLst>
                          </p:cTn>
                        </p:par>
                      </p:childTnLst>
                    </p:cTn>
                  </p:par>
                </p:childTnLst>
              </p:cTn>
              <p:nextCondLst>
                <p:cond evt="onClick" delay="0">
                  <p:tgtEl>
                    <p:spTgt spid="33798"/>
                  </p:tgtEl>
                </p:cond>
              </p:nextCondLst>
            </p:seq>
            <p:seq concurrent="1" nextAc="seek">
              <p:cTn id="7" restart="whenNotActive" fill="hold" evtFilter="cancelBubble" nodeType="interactiveSeq">
                <p:stCondLst>
                  <p:cond evt="onClick" delay="0">
                    <p:tgtEl>
                      <p:spTgt spid="33799"/>
                    </p:tgtEl>
                  </p:cond>
                </p:stCondLst>
                <p:endSync evt="end" delay="0">
                  <p:rtn val="all"/>
                </p:endSync>
                <p:childTnLst>
                  <p:par>
                    <p:cTn id="8" fill="hold" nodeType="clickPar">
                      <p:stCondLst>
                        <p:cond delay="0"/>
                      </p:stCondLst>
                      <p:childTnLst>
                        <p:par>
                          <p:cTn id="9" fill="hold" nodeType="withGroup">
                            <p:stCondLst>
                              <p:cond delay="0"/>
                            </p:stCondLst>
                            <p:childTnLst>
                              <p:par>
                                <p:cTn id="10" presetID="0" presetClass="path" presetSubtype="0" accel="50000" decel="50000" fill="hold" nodeType="clickEffect">
                                  <p:stCondLst>
                                    <p:cond delay="0"/>
                                  </p:stCondLst>
                                  <p:childTnLst>
                                    <p:animMotion origin="layout" path="M 3.33333E-6 -2.22222E-6 L 0.58333 -0.41111 " pathEditMode="relative" ptsTypes="AA">
                                      <p:cBhvr>
                                        <p:cTn id="11" dur="2000" fill="hold"/>
                                        <p:tgtEl>
                                          <p:spTgt spid="33799"/>
                                        </p:tgtEl>
                                        <p:attrNameLst>
                                          <p:attrName>ppt_x</p:attrName>
                                          <p:attrName>ppt_y</p:attrName>
                                        </p:attrNameLst>
                                      </p:cBhvr>
                                    </p:animMotion>
                                  </p:childTnLst>
                                </p:cTn>
                              </p:par>
                            </p:childTnLst>
                          </p:cTn>
                        </p:par>
                      </p:childTnLst>
                    </p:cTn>
                  </p:par>
                </p:childTnLst>
              </p:cTn>
              <p:nextCondLst>
                <p:cond evt="onClick" delay="0">
                  <p:tgtEl>
                    <p:spTgt spid="33799"/>
                  </p:tgtEl>
                </p:cond>
              </p:nextCondLst>
            </p:seq>
            <p:seq concurrent="1" nextAc="seek">
              <p:cTn id="12" restart="whenNotActive" fill="hold" evtFilter="cancelBubble" nodeType="interactiveSeq">
                <p:stCondLst>
                  <p:cond evt="onClick" delay="0">
                    <p:tgtEl>
                      <p:spTgt spid="33801"/>
                    </p:tgtEl>
                  </p:cond>
                </p:stCondLst>
                <p:endSync evt="end" delay="0">
                  <p:rtn val="all"/>
                </p:endSync>
                <p:childTnLst>
                  <p:par>
                    <p:cTn id="13" fill="hold" nodeType="clickPar">
                      <p:stCondLst>
                        <p:cond delay="0"/>
                      </p:stCondLst>
                      <p:childTnLst>
                        <p:par>
                          <p:cTn id="14" fill="hold" nodeType="withGroup">
                            <p:stCondLst>
                              <p:cond delay="0"/>
                            </p:stCondLst>
                            <p:childTnLst>
                              <p:par>
                                <p:cTn id="15" presetID="0" presetClass="path" presetSubtype="0" accel="50000" decel="50000" fill="hold" nodeType="clickEffect">
                                  <p:stCondLst>
                                    <p:cond delay="0"/>
                                  </p:stCondLst>
                                  <p:childTnLst>
                                    <p:animMotion origin="layout" path="M 1.66667E-6 4.44444E-6 L 0.64896 -0.10348 " pathEditMode="relative" rAng="0" ptsTypes="AA">
                                      <p:cBhvr>
                                        <p:cTn id="16" dur="2000" fill="hold"/>
                                        <p:tgtEl>
                                          <p:spTgt spid="33801"/>
                                        </p:tgtEl>
                                        <p:attrNameLst>
                                          <p:attrName>ppt_x</p:attrName>
                                          <p:attrName>ppt_y</p:attrName>
                                        </p:attrNameLst>
                                      </p:cBhvr>
                                      <p:rCtr x="32448" y="-5185"/>
                                    </p:animMotion>
                                  </p:childTnLst>
                                </p:cTn>
                              </p:par>
                            </p:childTnLst>
                          </p:cTn>
                        </p:par>
                      </p:childTnLst>
                    </p:cTn>
                  </p:par>
                </p:childTnLst>
              </p:cTn>
              <p:nextCondLst>
                <p:cond evt="onClick" delay="0">
                  <p:tgtEl>
                    <p:spTgt spid="33801"/>
                  </p:tgtEl>
                </p:cond>
              </p:nextCondLst>
            </p:seq>
            <p:seq concurrent="1" nextAc="seek">
              <p:cTn id="17" restart="whenNotActive" fill="hold" evtFilter="cancelBubble" nodeType="interactiveSeq">
                <p:stCondLst>
                  <p:cond evt="onClick" delay="0">
                    <p:tgtEl>
                      <p:spTgt spid="33800"/>
                    </p:tgtEl>
                  </p:cond>
                </p:stCondLst>
                <p:endSync evt="end" delay="0">
                  <p:rtn val="all"/>
                </p:endSync>
                <p:childTnLst>
                  <p:par>
                    <p:cTn id="18" fill="hold" nodeType="clickPar">
                      <p:stCondLst>
                        <p:cond delay="0"/>
                      </p:stCondLst>
                      <p:childTnLst>
                        <p:par>
                          <p:cTn id="19" fill="hold" nodeType="withGroup">
                            <p:stCondLst>
                              <p:cond delay="0"/>
                            </p:stCondLst>
                            <p:childTnLst>
                              <p:par>
                                <p:cTn id="20" presetID="0" presetClass="path" presetSubtype="0" accel="50000" decel="50000" fill="hold" nodeType="clickEffect">
                                  <p:stCondLst>
                                    <p:cond delay="0"/>
                                  </p:stCondLst>
                                  <p:childTnLst>
                                    <p:animMotion origin="layout" path="M -3.33333E-6 2.59259E-6 L 0.30834 -0.04144 " pathEditMode="relative" rAng="0" ptsTypes="AA">
                                      <p:cBhvr>
                                        <p:cTn id="21" dur="2000" fill="hold"/>
                                        <p:tgtEl>
                                          <p:spTgt spid="33800"/>
                                        </p:tgtEl>
                                        <p:attrNameLst>
                                          <p:attrName>ppt_x</p:attrName>
                                          <p:attrName>ppt_y</p:attrName>
                                        </p:attrNameLst>
                                      </p:cBhvr>
                                      <p:rCtr x="15417" y="-2083"/>
                                    </p:animMotion>
                                  </p:childTnLst>
                                </p:cTn>
                              </p:par>
                            </p:childTnLst>
                          </p:cTn>
                        </p:par>
                      </p:childTnLst>
                    </p:cTn>
                  </p:par>
                </p:childTnLst>
              </p:cTn>
              <p:nextCondLst>
                <p:cond evt="onClick" delay="0">
                  <p:tgtEl>
                    <p:spTgt spid="33800"/>
                  </p:tgtEl>
                </p:cond>
              </p:nextCondLst>
            </p:seq>
            <p:seq concurrent="1" nextAc="seek">
              <p:cTn id="22" restart="whenNotActive" fill="hold" evtFilter="cancelBubble" nodeType="interactiveSeq">
                <p:stCondLst>
                  <p:cond evt="onClick" delay="0">
                    <p:tgtEl>
                      <p:spTgt spid="33805"/>
                    </p:tgtEl>
                  </p:cond>
                </p:stCondLst>
                <p:endSync evt="end" delay="0">
                  <p:rtn val="all"/>
                </p:endSync>
                <p:childTnLst>
                  <p:par>
                    <p:cTn id="23" fill="hold" nodeType="clickPar">
                      <p:stCondLst>
                        <p:cond delay="0"/>
                      </p:stCondLst>
                      <p:childTnLst>
                        <p:par>
                          <p:cTn id="24" fill="hold" nodeType="withGroup">
                            <p:stCondLst>
                              <p:cond delay="0"/>
                            </p:stCondLst>
                            <p:childTnLst>
                              <p:par>
                                <p:cTn id="25" presetID="10" presetClass="exit" presetSubtype="0" fill="hold" nodeType="clickEffect">
                                  <p:stCondLst>
                                    <p:cond delay="0"/>
                                  </p:stCondLst>
                                  <p:childTnLst>
                                    <p:animEffect transition="out" filter="fade">
                                      <p:cBhvr>
                                        <p:cTn id="26" dur="2000"/>
                                        <p:tgtEl>
                                          <p:spTgt spid="33805"/>
                                        </p:tgtEl>
                                      </p:cBhvr>
                                    </p:animEffect>
                                    <p:set>
                                      <p:cBhvr>
                                        <p:cTn id="27" dur="1" fill="hold">
                                          <p:stCondLst>
                                            <p:cond delay="1999"/>
                                          </p:stCondLst>
                                        </p:cTn>
                                        <p:tgtEl>
                                          <p:spTgt spid="33805"/>
                                        </p:tgtEl>
                                        <p:attrNameLst>
                                          <p:attrName>style.visibility</p:attrName>
                                        </p:attrNameLst>
                                      </p:cBhvr>
                                      <p:to>
                                        <p:strVal val="hidden"/>
                                      </p:to>
                                    </p:set>
                                  </p:childTnLst>
                                </p:cTn>
                              </p:par>
                            </p:childTnLst>
                          </p:cTn>
                        </p:par>
                      </p:childTnLst>
                    </p:cTn>
                  </p:par>
                </p:childTnLst>
              </p:cTn>
              <p:nextCondLst>
                <p:cond evt="onClick" delay="0">
                  <p:tgtEl>
                    <p:spTgt spid="33805"/>
                  </p:tgtEl>
                </p:cond>
              </p:nextCondLst>
            </p:seq>
            <p:seq concurrent="1" nextAc="seek">
              <p:cTn id="28" restart="whenNotActive" fill="hold" evtFilter="cancelBubble" nodeType="interactiveSeq">
                <p:stCondLst>
                  <p:cond evt="onClick" delay="0">
                    <p:tgtEl>
                      <p:spTgt spid="33803"/>
                    </p:tgtEl>
                  </p:cond>
                </p:stCondLst>
                <p:endSync evt="end" delay="0">
                  <p:rtn val="all"/>
                </p:endSync>
                <p:childTnLst>
                  <p:par>
                    <p:cTn id="29" fill="hold" nodeType="clickPar">
                      <p:stCondLst>
                        <p:cond delay="0"/>
                      </p:stCondLst>
                      <p:childTnLst>
                        <p:par>
                          <p:cTn id="30" fill="hold" nodeType="withGroup">
                            <p:stCondLst>
                              <p:cond delay="0"/>
                            </p:stCondLst>
                            <p:childTnLst>
                              <p:par>
                                <p:cTn id="31" presetID="10" presetClass="exit" presetSubtype="0" fill="hold" nodeType="clickEffect">
                                  <p:stCondLst>
                                    <p:cond delay="0"/>
                                  </p:stCondLst>
                                  <p:childTnLst>
                                    <p:animEffect transition="out" filter="fade">
                                      <p:cBhvr>
                                        <p:cTn id="32" dur="2000"/>
                                        <p:tgtEl>
                                          <p:spTgt spid="33803"/>
                                        </p:tgtEl>
                                      </p:cBhvr>
                                    </p:animEffect>
                                    <p:set>
                                      <p:cBhvr>
                                        <p:cTn id="33" dur="1" fill="hold">
                                          <p:stCondLst>
                                            <p:cond delay="1999"/>
                                          </p:stCondLst>
                                        </p:cTn>
                                        <p:tgtEl>
                                          <p:spTgt spid="33803"/>
                                        </p:tgtEl>
                                        <p:attrNameLst>
                                          <p:attrName>style.visibility</p:attrName>
                                        </p:attrNameLst>
                                      </p:cBhvr>
                                      <p:to>
                                        <p:strVal val="hidden"/>
                                      </p:to>
                                    </p:set>
                                  </p:childTnLst>
                                </p:cTn>
                              </p:par>
                            </p:childTnLst>
                          </p:cTn>
                        </p:par>
                      </p:childTnLst>
                    </p:cTn>
                  </p:par>
                </p:childTnLst>
              </p:cTn>
              <p:nextCondLst>
                <p:cond evt="onClick" delay="0">
                  <p:tgtEl>
                    <p:spTgt spid="33803"/>
                  </p:tgtEl>
                </p:cond>
              </p:nextCondLst>
            </p:seq>
            <p:seq concurrent="1" nextAc="seek">
              <p:cTn id="34" restart="whenNotActive" fill="hold" evtFilter="cancelBubble" nodeType="interactiveSeq">
                <p:stCondLst>
                  <p:cond evt="onClick" delay="0">
                    <p:tgtEl>
                      <p:spTgt spid="33806"/>
                    </p:tgtEl>
                  </p:cond>
                </p:stCondLst>
                <p:endSync evt="end" delay="0">
                  <p:rtn val="all"/>
                </p:endSync>
                <p:childTnLst>
                  <p:par>
                    <p:cTn id="35" fill="hold" nodeType="clickPar">
                      <p:stCondLst>
                        <p:cond delay="0"/>
                      </p:stCondLst>
                      <p:childTnLst>
                        <p:par>
                          <p:cTn id="36" fill="hold" nodeType="withGroup">
                            <p:stCondLst>
                              <p:cond delay="0"/>
                            </p:stCondLst>
                            <p:childTnLst>
                              <p:par>
                                <p:cTn id="37" presetID="10" presetClass="exit" presetSubtype="0" fill="hold" nodeType="clickEffect">
                                  <p:stCondLst>
                                    <p:cond delay="0"/>
                                  </p:stCondLst>
                                  <p:childTnLst>
                                    <p:animEffect transition="out" filter="fade">
                                      <p:cBhvr>
                                        <p:cTn id="38" dur="2000"/>
                                        <p:tgtEl>
                                          <p:spTgt spid="33806"/>
                                        </p:tgtEl>
                                      </p:cBhvr>
                                    </p:animEffect>
                                    <p:set>
                                      <p:cBhvr>
                                        <p:cTn id="39" dur="1" fill="hold">
                                          <p:stCondLst>
                                            <p:cond delay="1999"/>
                                          </p:stCondLst>
                                        </p:cTn>
                                        <p:tgtEl>
                                          <p:spTgt spid="33806"/>
                                        </p:tgtEl>
                                        <p:attrNameLst>
                                          <p:attrName>style.visibility</p:attrName>
                                        </p:attrNameLst>
                                      </p:cBhvr>
                                      <p:to>
                                        <p:strVal val="hidden"/>
                                      </p:to>
                                    </p:set>
                                  </p:childTnLst>
                                </p:cTn>
                              </p:par>
                            </p:childTnLst>
                          </p:cTn>
                        </p:par>
                      </p:childTnLst>
                    </p:cTn>
                  </p:par>
                </p:childTnLst>
              </p:cTn>
              <p:nextCondLst>
                <p:cond evt="onClick" delay="0">
                  <p:tgtEl>
                    <p:spTgt spid="33806"/>
                  </p:tgtEl>
                </p:cond>
              </p:nextCondLst>
            </p:seq>
            <p:seq concurrent="1" nextAc="seek">
              <p:cTn id="40" restart="whenNotActive" fill="hold" evtFilter="cancelBubble" nodeType="interactiveSeq">
                <p:stCondLst>
                  <p:cond evt="onClick" delay="0">
                    <p:tgtEl>
                      <p:spTgt spid="33807"/>
                    </p:tgtEl>
                  </p:cond>
                </p:stCondLst>
                <p:endSync evt="end" delay="0">
                  <p:rtn val="all"/>
                </p:endSync>
                <p:childTnLst>
                  <p:par>
                    <p:cTn id="41" fill="hold" nodeType="clickPar">
                      <p:stCondLst>
                        <p:cond delay="0"/>
                      </p:stCondLst>
                      <p:childTnLst>
                        <p:par>
                          <p:cTn id="42" fill="hold" nodeType="withGroup">
                            <p:stCondLst>
                              <p:cond delay="0"/>
                            </p:stCondLst>
                            <p:childTnLst>
                              <p:par>
                                <p:cTn id="43" presetID="10" presetClass="exit" presetSubtype="0" fill="hold" nodeType="clickEffect">
                                  <p:stCondLst>
                                    <p:cond delay="0"/>
                                  </p:stCondLst>
                                  <p:childTnLst>
                                    <p:animEffect transition="out" filter="fade">
                                      <p:cBhvr>
                                        <p:cTn id="44" dur="2000"/>
                                        <p:tgtEl>
                                          <p:spTgt spid="33807"/>
                                        </p:tgtEl>
                                      </p:cBhvr>
                                    </p:animEffect>
                                    <p:set>
                                      <p:cBhvr>
                                        <p:cTn id="45" dur="1" fill="hold">
                                          <p:stCondLst>
                                            <p:cond delay="1999"/>
                                          </p:stCondLst>
                                        </p:cTn>
                                        <p:tgtEl>
                                          <p:spTgt spid="33807"/>
                                        </p:tgtEl>
                                        <p:attrNameLst>
                                          <p:attrName>style.visibility</p:attrName>
                                        </p:attrNameLst>
                                      </p:cBhvr>
                                      <p:to>
                                        <p:strVal val="hidden"/>
                                      </p:to>
                                    </p:set>
                                  </p:childTnLst>
                                </p:cTn>
                              </p:par>
                            </p:childTnLst>
                          </p:cTn>
                        </p:par>
                      </p:childTnLst>
                    </p:cTn>
                  </p:par>
                </p:childTnLst>
              </p:cTn>
              <p:nextCondLst>
                <p:cond evt="onClick" delay="0">
                  <p:tgtEl>
                    <p:spTgt spid="33807"/>
                  </p:tgtEl>
                </p:cond>
              </p:nextCondLst>
            </p:seq>
            <p:seq concurrent="1" nextAc="seek">
              <p:cTn id="46" restart="whenNotActive" fill="hold" evtFilter="cancelBubble" nodeType="interactiveSeq">
                <p:stCondLst>
                  <p:cond evt="onClick" delay="0">
                    <p:tgtEl>
                      <p:spTgt spid="33810"/>
                    </p:tgtEl>
                  </p:cond>
                </p:stCondLst>
                <p:endSync evt="end" delay="0">
                  <p:rtn val="all"/>
                </p:endSync>
                <p:childTnLst>
                  <p:par>
                    <p:cTn id="47" fill="hold" nodeType="clickPar">
                      <p:stCondLst>
                        <p:cond delay="0"/>
                      </p:stCondLst>
                      <p:childTnLst>
                        <p:par>
                          <p:cTn id="48" fill="hold" nodeType="withGroup">
                            <p:stCondLst>
                              <p:cond delay="0"/>
                            </p:stCondLst>
                            <p:childTnLst>
                              <p:par>
                                <p:cTn id="49" presetID="0" presetClass="path" presetSubtype="0" accel="50000" decel="50000" fill="hold" nodeType="clickEffect">
                                  <p:stCondLst>
                                    <p:cond delay="0"/>
                                  </p:stCondLst>
                                  <p:childTnLst>
                                    <p:animMotion origin="layout" path="M 8.33333E-6 3.33333E-6 L 0.38334 -0.01112 " pathEditMode="relative" ptsTypes="AA">
                                      <p:cBhvr>
                                        <p:cTn id="50" dur="2000" fill="hold"/>
                                        <p:tgtEl>
                                          <p:spTgt spid="33810"/>
                                        </p:tgtEl>
                                        <p:attrNameLst>
                                          <p:attrName>ppt_x</p:attrName>
                                          <p:attrName>ppt_y</p:attrName>
                                        </p:attrNameLst>
                                      </p:cBhvr>
                                    </p:animMotion>
                                  </p:childTnLst>
                                </p:cTn>
                              </p:par>
                            </p:childTnLst>
                          </p:cTn>
                        </p:par>
                      </p:childTnLst>
                    </p:cTn>
                  </p:par>
                </p:childTnLst>
              </p:cTn>
              <p:nextCondLst>
                <p:cond evt="onClick" delay="0">
                  <p:tgtEl>
                    <p:spTgt spid="33810"/>
                  </p:tgtEl>
                </p:cond>
              </p:nextCondLst>
            </p:seq>
            <p:seq concurrent="1" nextAc="seek">
              <p:cTn id="51" restart="whenNotActive" fill="hold" evtFilter="cancelBubble" nodeType="interactiveSeq">
                <p:stCondLst>
                  <p:cond evt="onClick" delay="0">
                    <p:tgtEl>
                      <p:spTgt spid="33811"/>
                    </p:tgtEl>
                  </p:cond>
                </p:stCondLst>
                <p:endSync evt="end" delay="0">
                  <p:rtn val="all"/>
                </p:endSync>
                <p:childTnLst>
                  <p:par>
                    <p:cTn id="52" fill="hold" nodeType="clickPar">
                      <p:stCondLst>
                        <p:cond delay="0"/>
                      </p:stCondLst>
                      <p:childTnLst>
                        <p:par>
                          <p:cTn id="53" fill="hold" nodeType="withGroup">
                            <p:stCondLst>
                              <p:cond delay="0"/>
                            </p:stCondLst>
                            <p:childTnLst>
                              <p:par>
                                <p:cTn id="54" presetID="10" presetClass="exit" presetSubtype="0" fill="hold" nodeType="clickEffect">
                                  <p:stCondLst>
                                    <p:cond delay="0"/>
                                  </p:stCondLst>
                                  <p:childTnLst>
                                    <p:animEffect transition="out" filter="fade">
                                      <p:cBhvr>
                                        <p:cTn id="55" dur="2000"/>
                                        <p:tgtEl>
                                          <p:spTgt spid="33811"/>
                                        </p:tgtEl>
                                      </p:cBhvr>
                                    </p:animEffect>
                                    <p:set>
                                      <p:cBhvr>
                                        <p:cTn id="56" dur="1" fill="hold">
                                          <p:stCondLst>
                                            <p:cond delay="1999"/>
                                          </p:stCondLst>
                                        </p:cTn>
                                        <p:tgtEl>
                                          <p:spTgt spid="33811"/>
                                        </p:tgtEl>
                                        <p:attrNameLst>
                                          <p:attrName>style.visibility</p:attrName>
                                        </p:attrNameLst>
                                      </p:cBhvr>
                                      <p:to>
                                        <p:strVal val="hidden"/>
                                      </p:to>
                                    </p:set>
                                  </p:childTnLst>
                                </p:cTn>
                              </p:par>
                            </p:childTnLst>
                          </p:cTn>
                        </p:par>
                      </p:childTnLst>
                    </p:cTn>
                  </p:par>
                </p:childTnLst>
              </p:cTn>
              <p:nextCondLst>
                <p:cond evt="onClick" delay="0">
                  <p:tgtEl>
                    <p:spTgt spid="33811"/>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304800" y="685800"/>
            <a:ext cx="8229600" cy="667512"/>
          </a:xfrm>
          <a:prstGeom prst="rect">
            <a:avLst/>
          </a:prstGeom>
          <a:solidFill>
            <a:srgbClr val="FF8F8F"/>
          </a:solidFill>
          <a:effectLst>
            <a:glow rad="139700">
              <a:schemeClr val="accent2">
                <a:satMod val="175000"/>
                <a:alpha val="40000"/>
              </a:schemeClr>
            </a:glow>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lIns="0" rIns="0" bIns="0" anchor="b">
            <a:normAutofit/>
          </a:bodyPr>
          <a:lstStyle>
            <a:lvl1pPr>
              <a:defRPr>
                <a:solidFill>
                  <a:schemeClr val="tx1"/>
                </a:solidFill>
                <a:latin typeface="Constantia" pitchFamily="18" charset="0"/>
                <a:cs typeface="Arial" charset="0"/>
              </a:defRPr>
            </a:lvl1pPr>
            <a:lvl2pPr marL="742950" indent="-285750">
              <a:defRPr>
                <a:solidFill>
                  <a:schemeClr val="tx1"/>
                </a:solidFill>
                <a:latin typeface="Constantia" pitchFamily="18" charset="0"/>
                <a:cs typeface="Arial" charset="0"/>
              </a:defRPr>
            </a:lvl2pPr>
            <a:lvl3pPr marL="1143000" indent="-228600">
              <a:defRPr>
                <a:solidFill>
                  <a:schemeClr val="tx1"/>
                </a:solidFill>
                <a:latin typeface="Constantia" pitchFamily="18" charset="0"/>
                <a:cs typeface="Arial" charset="0"/>
              </a:defRPr>
            </a:lvl3pPr>
            <a:lvl4pPr marL="1600200" indent="-228600">
              <a:defRPr>
                <a:solidFill>
                  <a:schemeClr val="tx1"/>
                </a:solidFill>
                <a:latin typeface="Constantia" pitchFamily="18" charset="0"/>
                <a:cs typeface="Arial" charset="0"/>
              </a:defRPr>
            </a:lvl4pPr>
            <a:lvl5pPr marL="2057400" indent="-228600">
              <a:defRPr>
                <a:solidFill>
                  <a:schemeClr val="tx1"/>
                </a:solidFill>
                <a:latin typeface="Constantia" pitchFamily="18" charset="0"/>
                <a:cs typeface="Arial" charset="0"/>
              </a:defRPr>
            </a:lvl5pPr>
            <a:lvl6pPr marL="2514600" indent="-228600" fontAlgn="base">
              <a:spcBef>
                <a:spcPct val="0"/>
              </a:spcBef>
              <a:spcAft>
                <a:spcPct val="0"/>
              </a:spcAft>
              <a:defRPr>
                <a:solidFill>
                  <a:schemeClr val="tx1"/>
                </a:solidFill>
                <a:latin typeface="Constantia" pitchFamily="18" charset="0"/>
                <a:cs typeface="Arial" charset="0"/>
              </a:defRPr>
            </a:lvl6pPr>
            <a:lvl7pPr marL="2971800" indent="-228600" fontAlgn="base">
              <a:spcBef>
                <a:spcPct val="0"/>
              </a:spcBef>
              <a:spcAft>
                <a:spcPct val="0"/>
              </a:spcAft>
              <a:defRPr>
                <a:solidFill>
                  <a:schemeClr val="tx1"/>
                </a:solidFill>
                <a:latin typeface="Constantia" pitchFamily="18" charset="0"/>
                <a:cs typeface="Arial" charset="0"/>
              </a:defRPr>
            </a:lvl7pPr>
            <a:lvl8pPr marL="3429000" indent="-228600" fontAlgn="base">
              <a:spcBef>
                <a:spcPct val="0"/>
              </a:spcBef>
              <a:spcAft>
                <a:spcPct val="0"/>
              </a:spcAft>
              <a:defRPr>
                <a:solidFill>
                  <a:schemeClr val="tx1"/>
                </a:solidFill>
                <a:latin typeface="Constantia" pitchFamily="18" charset="0"/>
                <a:cs typeface="Arial" charset="0"/>
              </a:defRPr>
            </a:lvl8pPr>
            <a:lvl9pPr marL="3886200" indent="-228600" fontAlgn="base">
              <a:spcBef>
                <a:spcPct val="0"/>
              </a:spcBef>
              <a:spcAft>
                <a:spcPct val="0"/>
              </a:spcAft>
              <a:defRPr>
                <a:solidFill>
                  <a:schemeClr val="tx1"/>
                </a:solidFill>
                <a:latin typeface="Constantia" pitchFamily="18" charset="0"/>
                <a:cs typeface="Arial" charset="0"/>
              </a:defRPr>
            </a:lvl9pPr>
          </a:lstStyle>
          <a:p>
            <a:r>
              <a:rPr lang="sk-SK" sz="2000">
                <a:solidFill>
                  <a:srgbClr val="000000"/>
                </a:solidFill>
                <a:latin typeface="Arial" charset="0"/>
              </a:rPr>
              <a:t> NAKRESLI CESTU OD VNÚČAT K STARÝM RODIČOM.</a:t>
            </a:r>
          </a:p>
        </p:txBody>
      </p:sp>
      <p:pic>
        <p:nvPicPr>
          <p:cNvPr id="23556" name="Picture 30" descr="Vnuk: Výskumník Vektor"/>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33400" y="4953000"/>
            <a:ext cx="115252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4" descr="Dievča: Roztomilá mladé dievča beží na bielom"/>
          <p:cNvPicPr>
            <a:picLocks noChangeAspect="1" noChangeArrowheads="1"/>
          </p:cNvPicPr>
          <p:nvPr/>
        </p:nvPicPr>
        <p:blipFill>
          <a:blip r:embed="rId3">
            <a:clrChange>
              <a:clrFrom>
                <a:srgbClr val="FEFFFF"/>
              </a:clrFrom>
              <a:clrTo>
                <a:srgbClr val="FEFFFF">
                  <a:alpha val="0"/>
                </a:srgbClr>
              </a:clrTo>
            </a:clrChange>
            <a:extLst>
              <a:ext uri="{28A0092B-C50C-407E-A947-70E740481C1C}">
                <a14:useLocalDpi xmlns:a14="http://schemas.microsoft.com/office/drawing/2010/main" val="0"/>
              </a:ext>
            </a:extLst>
          </a:blip>
          <a:srcRect/>
          <a:stretch>
            <a:fillRect/>
          </a:stretch>
        </p:blipFill>
        <p:spPr bwMode="auto">
          <a:xfrm>
            <a:off x="1676400" y="3276600"/>
            <a:ext cx="105727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34" descr="Vnuk: Boy"/>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34000" y="4038600"/>
            <a:ext cx="129222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6" descr="Dievča: Dievčatko myslenie Vektor"/>
          <p:cNvPicPr>
            <a:picLocks noChangeAspect="1" noChangeArrowheads="1"/>
          </p:cNvPicPr>
          <p:nvPr/>
        </p:nvPicPr>
        <p:blipFill>
          <a:blip r:embed="rId5">
            <a:clrChange>
              <a:clrFrom>
                <a:srgbClr val="FFFDFE"/>
              </a:clrFrom>
              <a:clrTo>
                <a:srgbClr val="FFFDFE">
                  <a:alpha val="0"/>
                </a:srgbClr>
              </a:clrTo>
            </a:clrChange>
            <a:extLst>
              <a:ext uri="{28A0092B-C50C-407E-A947-70E740481C1C}">
                <a14:useLocalDpi xmlns:a14="http://schemas.microsoft.com/office/drawing/2010/main" val="0"/>
              </a:ext>
            </a:extLst>
          </a:blip>
          <a:srcRect/>
          <a:stretch>
            <a:fillRect/>
          </a:stretch>
        </p:blipFill>
        <p:spPr bwMode="auto">
          <a:xfrm>
            <a:off x="7162800" y="51054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2" descr="Dievča: Ilustrácie dievča mladé dievča beží s taškou"/>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1000" y="1676400"/>
            <a:ext cx="1219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1" name="Picture 8" descr="Dievča: Cute Boy a Girl Šťastné deti"/>
          <p:cNvPicPr>
            <a:picLocks noChangeAspect="1" noChangeArrowheads="1"/>
          </p:cNvPicPr>
          <p:nvPr/>
        </p:nvPicPr>
        <p:blipFill>
          <a:blip r:embed="rId7">
            <a:clrChange>
              <a:clrFrom>
                <a:srgbClr val="FCFFFF"/>
              </a:clrFrom>
              <a:clrTo>
                <a:srgbClr val="FCFFFF">
                  <a:alpha val="0"/>
                </a:srgbClr>
              </a:clrTo>
            </a:clrChange>
            <a:extLst>
              <a:ext uri="{28A0092B-C50C-407E-A947-70E740481C1C}">
                <a14:useLocalDpi xmlns:a14="http://schemas.microsoft.com/office/drawing/2010/main" val="0"/>
              </a:ext>
            </a:extLst>
          </a:blip>
          <a:srcRect/>
          <a:stretch>
            <a:fillRect/>
          </a:stretch>
        </p:blipFill>
        <p:spPr bwMode="auto">
          <a:xfrm>
            <a:off x="2514600" y="1752600"/>
            <a:ext cx="14478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0" descr="Dedo: Happy senior pár stojace vedľa seba.  Vyrobené vo vrstvách.  Editovateľných Vektor"/>
          <p:cNvPicPr>
            <a:picLocks noChangeAspect="1" noChangeArrowheads="1"/>
          </p:cNvPicPr>
          <p:nvPr/>
        </p:nvPicPr>
        <p:blipFill>
          <a:blip r:embed="rId8"/>
          <a:srcRect/>
          <a:stretch>
            <a:fillRect/>
          </a:stretch>
        </p:blipFill>
        <p:spPr bwMode="auto">
          <a:xfrm>
            <a:off x="7010400" y="1295400"/>
            <a:ext cx="1524000" cy="19542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 name="Rovnoramenný trojuholník 12"/>
          <p:cNvSpPr/>
          <p:nvPr/>
        </p:nvSpPr>
        <p:spPr>
          <a:xfrm>
            <a:off x="6934200" y="838200"/>
            <a:ext cx="1676400" cy="457200"/>
          </a:xfrm>
          <a:prstGeom prst="triangl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k-SK"/>
          </a:p>
        </p:txBody>
      </p:sp>
      <p:sp>
        <p:nvSpPr>
          <p:cNvPr id="14" name="Obdĺžnik 13"/>
          <p:cNvSpPr/>
          <p:nvPr/>
        </p:nvSpPr>
        <p:spPr>
          <a:xfrm>
            <a:off x="7391400" y="0"/>
            <a:ext cx="1752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sk-SK" sz="1100" dirty="0"/>
              <a:t>GRAFOMOTORIKA</a:t>
            </a:r>
          </a:p>
        </p:txBody>
      </p:sp>
      <p:pic>
        <p:nvPicPr>
          <p:cNvPr id="23565" name="Picture 52" descr="http://image061.mylivepage.com/chunk61/1087109/1811/Snad%20vyhraji.gif"/>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rot="-939121">
            <a:off x="2751138" y="4776788"/>
            <a:ext cx="19050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1"/>
          <p:cNvSpPr txBox="1">
            <a:spLocks/>
          </p:cNvSpPr>
          <p:nvPr/>
        </p:nvSpPr>
        <p:spPr>
          <a:xfrm>
            <a:off x="304800" y="685800"/>
            <a:ext cx="8229600" cy="667512"/>
          </a:xfrm>
          <a:prstGeom prst="rect">
            <a:avLst/>
          </a:prstGeom>
          <a:solidFill>
            <a:srgbClr val="FF8F8F"/>
          </a:solidFill>
          <a:effectLst>
            <a:glow rad="139700">
              <a:schemeClr val="accent2">
                <a:satMod val="175000"/>
                <a:alpha val="40000"/>
              </a:schemeClr>
            </a:glow>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lIns="0" rIns="0" bIns="0" anchor="b">
            <a:normAutofit/>
          </a:bodyPr>
          <a:lstStyle>
            <a:lvl1pPr>
              <a:defRPr>
                <a:solidFill>
                  <a:schemeClr val="tx1"/>
                </a:solidFill>
                <a:latin typeface="Constantia" pitchFamily="18" charset="0"/>
                <a:cs typeface="Arial" charset="0"/>
              </a:defRPr>
            </a:lvl1pPr>
            <a:lvl2pPr marL="742950" indent="-285750">
              <a:defRPr>
                <a:solidFill>
                  <a:schemeClr val="tx1"/>
                </a:solidFill>
                <a:latin typeface="Constantia" pitchFamily="18" charset="0"/>
                <a:cs typeface="Arial" charset="0"/>
              </a:defRPr>
            </a:lvl2pPr>
            <a:lvl3pPr marL="1143000" indent="-228600">
              <a:defRPr>
                <a:solidFill>
                  <a:schemeClr val="tx1"/>
                </a:solidFill>
                <a:latin typeface="Constantia" pitchFamily="18" charset="0"/>
                <a:cs typeface="Arial" charset="0"/>
              </a:defRPr>
            </a:lvl3pPr>
            <a:lvl4pPr marL="1600200" indent="-228600">
              <a:defRPr>
                <a:solidFill>
                  <a:schemeClr val="tx1"/>
                </a:solidFill>
                <a:latin typeface="Constantia" pitchFamily="18" charset="0"/>
                <a:cs typeface="Arial" charset="0"/>
              </a:defRPr>
            </a:lvl4pPr>
            <a:lvl5pPr marL="2057400" indent="-228600">
              <a:defRPr>
                <a:solidFill>
                  <a:schemeClr val="tx1"/>
                </a:solidFill>
                <a:latin typeface="Constantia" pitchFamily="18" charset="0"/>
                <a:cs typeface="Arial" charset="0"/>
              </a:defRPr>
            </a:lvl5pPr>
            <a:lvl6pPr marL="2514600" indent="-228600" fontAlgn="base">
              <a:spcBef>
                <a:spcPct val="0"/>
              </a:spcBef>
              <a:spcAft>
                <a:spcPct val="0"/>
              </a:spcAft>
              <a:defRPr>
                <a:solidFill>
                  <a:schemeClr val="tx1"/>
                </a:solidFill>
                <a:latin typeface="Constantia" pitchFamily="18" charset="0"/>
                <a:cs typeface="Arial" charset="0"/>
              </a:defRPr>
            </a:lvl6pPr>
            <a:lvl7pPr marL="2971800" indent="-228600" fontAlgn="base">
              <a:spcBef>
                <a:spcPct val="0"/>
              </a:spcBef>
              <a:spcAft>
                <a:spcPct val="0"/>
              </a:spcAft>
              <a:defRPr>
                <a:solidFill>
                  <a:schemeClr val="tx1"/>
                </a:solidFill>
                <a:latin typeface="Constantia" pitchFamily="18" charset="0"/>
                <a:cs typeface="Arial" charset="0"/>
              </a:defRPr>
            </a:lvl7pPr>
            <a:lvl8pPr marL="3429000" indent="-228600" fontAlgn="base">
              <a:spcBef>
                <a:spcPct val="0"/>
              </a:spcBef>
              <a:spcAft>
                <a:spcPct val="0"/>
              </a:spcAft>
              <a:defRPr>
                <a:solidFill>
                  <a:schemeClr val="tx1"/>
                </a:solidFill>
                <a:latin typeface="Constantia" pitchFamily="18" charset="0"/>
                <a:cs typeface="Arial" charset="0"/>
              </a:defRPr>
            </a:lvl8pPr>
            <a:lvl9pPr marL="3886200" indent="-228600" fontAlgn="base">
              <a:spcBef>
                <a:spcPct val="0"/>
              </a:spcBef>
              <a:spcAft>
                <a:spcPct val="0"/>
              </a:spcAft>
              <a:defRPr>
                <a:solidFill>
                  <a:schemeClr val="tx1"/>
                </a:solidFill>
                <a:latin typeface="Constantia" pitchFamily="18" charset="0"/>
                <a:cs typeface="Arial" charset="0"/>
              </a:defRPr>
            </a:lvl9pPr>
          </a:lstStyle>
          <a:p>
            <a:r>
              <a:rPr lang="sk-SK" sz="2400">
                <a:solidFill>
                  <a:srgbClr val="000000"/>
                </a:solidFill>
                <a:latin typeface="Calibri" pitchFamily="34" charset="0"/>
              </a:rPr>
              <a:t> </a:t>
            </a:r>
            <a:r>
              <a:rPr lang="sk-SK" sz="2000">
                <a:solidFill>
                  <a:srgbClr val="000000"/>
                </a:solidFill>
                <a:latin typeface="Arial" charset="0"/>
              </a:rPr>
              <a:t>ZASAĎ REPKU AKO DEDKO.</a:t>
            </a:r>
          </a:p>
        </p:txBody>
      </p:sp>
      <p:pic>
        <p:nvPicPr>
          <p:cNvPr id="24580" name="Picture 24" descr="http://t0.gstatic.com/images?q=tbn:ANd9GcQn1_Bk1EvdMxI9P44DMH_kpaR2zi5jXcRPSOQXCQKOyknuYx-HYw"/>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r="50943" b="36134"/>
          <a:stretch>
            <a:fillRect/>
          </a:stretch>
        </p:blipFill>
        <p:spPr bwMode="auto">
          <a:xfrm>
            <a:off x="381000" y="3124200"/>
            <a:ext cx="9906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24" descr="http://t0.gstatic.com/images?q=tbn:ANd9GcQn1_Bk1EvdMxI9P44DMH_kpaR2zi5jXcRPSOQXCQKOyknuYx-HYw"/>
          <p:cNvPicPr>
            <a:picLocks noChangeAspect="1" noChangeArrowheads="1"/>
          </p:cNvPicPr>
          <p:nvPr/>
        </p:nvPicPr>
        <p:blipFill>
          <a:blip r:embed="rId2">
            <a:clrChange>
              <a:clrFrom>
                <a:srgbClr val="FFFEFF"/>
              </a:clrFrom>
              <a:clrTo>
                <a:srgbClr val="FFFEFF">
                  <a:alpha val="0"/>
                </a:srgbClr>
              </a:clrTo>
            </a:clrChange>
            <a:extLst>
              <a:ext uri="{28A0092B-C50C-407E-A947-70E740481C1C}">
                <a14:useLocalDpi xmlns:a14="http://schemas.microsoft.com/office/drawing/2010/main" val="0"/>
              </a:ext>
            </a:extLst>
          </a:blip>
          <a:srcRect r="50943" b="36134"/>
          <a:stretch>
            <a:fillRect/>
          </a:stretch>
        </p:blipFill>
        <p:spPr bwMode="auto">
          <a:xfrm>
            <a:off x="1447800" y="3124200"/>
            <a:ext cx="9906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24" descr="http://t0.gstatic.com/images?q=tbn:ANd9GcQn1_Bk1EvdMxI9P44DMH_kpaR2zi5jXcRPSOQXCQKOyknuYx-HYw"/>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r="50943" b="36134"/>
          <a:stretch>
            <a:fillRect/>
          </a:stretch>
        </p:blipFill>
        <p:spPr bwMode="auto">
          <a:xfrm>
            <a:off x="2743200" y="3124200"/>
            <a:ext cx="9906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24" descr="http://t0.gstatic.com/images?q=tbn:ANd9GcQn1_Bk1EvdMxI9P44DMH_kpaR2zi5jXcRPSOQXCQKOyknuYx-HYw"/>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r="50943" b="36134"/>
          <a:stretch>
            <a:fillRect/>
          </a:stretch>
        </p:blipFill>
        <p:spPr bwMode="auto">
          <a:xfrm>
            <a:off x="3886200" y="3048000"/>
            <a:ext cx="9906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24" descr="http://t0.gstatic.com/images?q=tbn:ANd9GcQn1_Bk1EvdMxI9P44DMH_kpaR2zi5jXcRPSOQXCQKOyknuYx-HYw"/>
          <p:cNvPicPr>
            <a:picLocks noChangeAspect="1" noChangeArrowheads="1"/>
          </p:cNvPicPr>
          <p:nvPr/>
        </p:nvPicPr>
        <p:blipFill>
          <a:blip r:embed="rId2">
            <a:clrChange>
              <a:clrFrom>
                <a:srgbClr val="FFF9F4"/>
              </a:clrFrom>
              <a:clrTo>
                <a:srgbClr val="FFF9F4">
                  <a:alpha val="0"/>
                </a:srgbClr>
              </a:clrTo>
            </a:clrChange>
            <a:extLst>
              <a:ext uri="{28A0092B-C50C-407E-A947-70E740481C1C}">
                <a14:useLocalDpi xmlns:a14="http://schemas.microsoft.com/office/drawing/2010/main" val="0"/>
              </a:ext>
            </a:extLst>
          </a:blip>
          <a:srcRect r="50943" b="36134"/>
          <a:stretch>
            <a:fillRect/>
          </a:stretch>
        </p:blipFill>
        <p:spPr bwMode="auto">
          <a:xfrm>
            <a:off x="5105400" y="3048000"/>
            <a:ext cx="9906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5" name="Picture 24" descr="http://t0.gstatic.com/images?q=tbn:ANd9GcQn1_Bk1EvdMxI9P44DMH_kpaR2zi5jXcRPSOQXCQKOyknuYx-HYw"/>
          <p:cNvPicPr>
            <a:picLocks noChangeAspect="1" noChangeArrowheads="1"/>
          </p:cNvPicPr>
          <p:nvPr/>
        </p:nvPicPr>
        <p:blipFill>
          <a:blip r:embed="rId2">
            <a:clrChange>
              <a:clrFrom>
                <a:srgbClr val="FFFEFF"/>
              </a:clrFrom>
              <a:clrTo>
                <a:srgbClr val="FFFEFF">
                  <a:alpha val="0"/>
                </a:srgbClr>
              </a:clrTo>
            </a:clrChange>
            <a:extLst>
              <a:ext uri="{28A0092B-C50C-407E-A947-70E740481C1C}">
                <a14:useLocalDpi xmlns:a14="http://schemas.microsoft.com/office/drawing/2010/main" val="0"/>
              </a:ext>
            </a:extLst>
          </a:blip>
          <a:srcRect r="50943" b="36134"/>
          <a:stretch>
            <a:fillRect/>
          </a:stretch>
        </p:blipFill>
        <p:spPr bwMode="auto">
          <a:xfrm>
            <a:off x="6324600" y="3048000"/>
            <a:ext cx="9906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6" name="Picture 24" descr="http://t0.gstatic.com/images?q=tbn:ANd9GcQn1_Bk1EvdMxI9P44DMH_kpaR2zi5jXcRPSOQXCQKOyknuYx-HYw"/>
          <p:cNvPicPr>
            <a:picLocks noChangeAspect="1" noChangeArrowheads="1"/>
          </p:cNvPicPr>
          <p:nvPr/>
        </p:nvPicPr>
        <p:blipFill>
          <a:blip r:embed="rId2">
            <a:clrChange>
              <a:clrFrom>
                <a:srgbClr val="F7FFFF"/>
              </a:clrFrom>
              <a:clrTo>
                <a:srgbClr val="F7FFFF">
                  <a:alpha val="0"/>
                </a:srgbClr>
              </a:clrTo>
            </a:clrChange>
            <a:extLst>
              <a:ext uri="{28A0092B-C50C-407E-A947-70E740481C1C}">
                <a14:useLocalDpi xmlns:a14="http://schemas.microsoft.com/office/drawing/2010/main" val="0"/>
              </a:ext>
            </a:extLst>
          </a:blip>
          <a:srcRect r="50943" b="36134"/>
          <a:stretch>
            <a:fillRect/>
          </a:stretch>
        </p:blipFill>
        <p:spPr bwMode="auto">
          <a:xfrm>
            <a:off x="7543800" y="3048000"/>
            <a:ext cx="9906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7" name="Picture 24" descr="http://t0.gstatic.com/images?q=tbn:ANd9GcQn1_Bk1EvdMxI9P44DMH_kpaR2zi5jXcRPSOQXCQKOyknuYx-HYw"/>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r="50943" b="36134"/>
          <a:stretch>
            <a:fillRect/>
          </a:stretch>
        </p:blipFill>
        <p:spPr bwMode="auto">
          <a:xfrm>
            <a:off x="381000" y="1524000"/>
            <a:ext cx="9906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8" name="Picture 24" descr="http://t0.gstatic.com/images?q=tbn:ANd9GcQn1_Bk1EvdMxI9P44DMH_kpaR2zi5jXcRPSOQXCQKOyknuYx-HYw"/>
          <p:cNvPicPr>
            <a:picLocks noChangeAspect="1" noChangeArrowheads="1"/>
          </p:cNvPicPr>
          <p:nvPr/>
        </p:nvPicPr>
        <p:blipFill>
          <a:blip r:embed="rId2">
            <a:clrChange>
              <a:clrFrom>
                <a:srgbClr val="FFFAFF"/>
              </a:clrFrom>
              <a:clrTo>
                <a:srgbClr val="FFFAFF">
                  <a:alpha val="0"/>
                </a:srgbClr>
              </a:clrTo>
            </a:clrChange>
            <a:extLst>
              <a:ext uri="{28A0092B-C50C-407E-A947-70E740481C1C}">
                <a14:useLocalDpi xmlns:a14="http://schemas.microsoft.com/office/drawing/2010/main" val="0"/>
              </a:ext>
            </a:extLst>
          </a:blip>
          <a:srcRect r="50943" b="36134"/>
          <a:stretch>
            <a:fillRect/>
          </a:stretch>
        </p:blipFill>
        <p:spPr bwMode="auto">
          <a:xfrm>
            <a:off x="3810000" y="1600200"/>
            <a:ext cx="9906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9" name="Picture 24" descr="http://t0.gstatic.com/images?q=tbn:ANd9GcQn1_Bk1EvdMxI9P44DMH_kpaR2zi5jXcRPSOQXCQKOyknuYx-HYw"/>
          <p:cNvPicPr>
            <a:picLocks noChangeAspect="1" noChangeArrowheads="1"/>
          </p:cNvPicPr>
          <p:nvPr/>
        </p:nvPicPr>
        <p:blipFill>
          <a:blip r:embed="rId2">
            <a:clrChange>
              <a:clrFrom>
                <a:srgbClr val="F9FFFF"/>
              </a:clrFrom>
              <a:clrTo>
                <a:srgbClr val="F9FFFF">
                  <a:alpha val="0"/>
                </a:srgbClr>
              </a:clrTo>
            </a:clrChange>
            <a:extLst>
              <a:ext uri="{28A0092B-C50C-407E-A947-70E740481C1C}">
                <a14:useLocalDpi xmlns:a14="http://schemas.microsoft.com/office/drawing/2010/main" val="0"/>
              </a:ext>
            </a:extLst>
          </a:blip>
          <a:srcRect r="50943" b="36134"/>
          <a:stretch>
            <a:fillRect/>
          </a:stretch>
        </p:blipFill>
        <p:spPr bwMode="auto">
          <a:xfrm>
            <a:off x="4876800" y="1600200"/>
            <a:ext cx="9906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0" name="Picture 24" descr="http://t0.gstatic.com/images?q=tbn:ANd9GcQn1_Bk1EvdMxI9P44DMH_kpaR2zi5jXcRPSOQXCQKOyknuYx-HYw"/>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r="50943" b="36134"/>
          <a:stretch>
            <a:fillRect/>
          </a:stretch>
        </p:blipFill>
        <p:spPr bwMode="auto">
          <a:xfrm>
            <a:off x="6096000" y="1600200"/>
            <a:ext cx="9906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1" name="Picture 24" descr="http://t0.gstatic.com/images?q=tbn:ANd9GcQn1_Bk1EvdMxI9P44DMH_kpaR2zi5jXcRPSOQXCQKOyknuYx-HYw"/>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r="50943" b="36134"/>
          <a:stretch>
            <a:fillRect/>
          </a:stretch>
        </p:blipFill>
        <p:spPr bwMode="auto">
          <a:xfrm>
            <a:off x="7391400" y="1600200"/>
            <a:ext cx="9906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2" name="Picture 24" descr="http://t0.gstatic.com/images?q=tbn:ANd9GcQn1_Bk1EvdMxI9P44DMH_kpaR2zi5jXcRPSOQXCQKOyknuYx-HYw"/>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r="50943" b="36134"/>
          <a:stretch>
            <a:fillRect/>
          </a:stretch>
        </p:blipFill>
        <p:spPr bwMode="auto">
          <a:xfrm>
            <a:off x="1600200" y="1524000"/>
            <a:ext cx="9906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3" name="Picture 24" descr="http://t0.gstatic.com/images?q=tbn:ANd9GcQn1_Bk1EvdMxI9P44DMH_kpaR2zi5jXcRPSOQXCQKOyknuYx-HYw"/>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r="50943" b="36134"/>
          <a:stretch>
            <a:fillRect/>
          </a:stretch>
        </p:blipFill>
        <p:spPr bwMode="auto">
          <a:xfrm>
            <a:off x="2743200" y="1600200"/>
            <a:ext cx="9906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4" name="Picture 24" descr="http://t0.gstatic.com/images?q=tbn:ANd9GcQn1_Bk1EvdMxI9P44DMH_kpaR2zi5jXcRPSOQXCQKOyknuYx-HYw"/>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r="50943" b="36134"/>
          <a:stretch>
            <a:fillRect/>
          </a:stretch>
        </p:blipFill>
        <p:spPr bwMode="auto">
          <a:xfrm>
            <a:off x="457200" y="4876800"/>
            <a:ext cx="9906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Oblúk 20"/>
          <p:cNvSpPr/>
          <p:nvPr/>
        </p:nvSpPr>
        <p:spPr>
          <a:xfrm rot="10309407">
            <a:off x="390525" y="1905000"/>
            <a:ext cx="1166813" cy="1282700"/>
          </a:xfrm>
          <a:prstGeom prst="arc">
            <a:avLst>
              <a:gd name="adj1" fmla="val 10510813"/>
              <a:gd name="adj2" fmla="val 693855"/>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sk-SK"/>
          </a:p>
        </p:txBody>
      </p:sp>
      <p:sp>
        <p:nvSpPr>
          <p:cNvPr id="22" name="Oblúk 21"/>
          <p:cNvSpPr/>
          <p:nvPr/>
        </p:nvSpPr>
        <p:spPr>
          <a:xfrm rot="10309407">
            <a:off x="2676525" y="1828800"/>
            <a:ext cx="1166813" cy="1282700"/>
          </a:xfrm>
          <a:prstGeom prst="arc">
            <a:avLst>
              <a:gd name="adj1" fmla="val 10510813"/>
              <a:gd name="adj2" fmla="val 693855"/>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sk-SK"/>
          </a:p>
        </p:txBody>
      </p:sp>
      <p:sp>
        <p:nvSpPr>
          <p:cNvPr id="23" name="Oblúk 22"/>
          <p:cNvSpPr/>
          <p:nvPr/>
        </p:nvSpPr>
        <p:spPr>
          <a:xfrm rot="10309407">
            <a:off x="1533525" y="1905000"/>
            <a:ext cx="1166813" cy="1282700"/>
          </a:xfrm>
          <a:prstGeom prst="arc">
            <a:avLst>
              <a:gd name="adj1" fmla="val 10510813"/>
              <a:gd name="adj2" fmla="val 693855"/>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sk-SK"/>
          </a:p>
        </p:txBody>
      </p:sp>
      <p:sp>
        <p:nvSpPr>
          <p:cNvPr id="24" name="Obdĺžnik 23"/>
          <p:cNvSpPr/>
          <p:nvPr/>
        </p:nvSpPr>
        <p:spPr>
          <a:xfrm>
            <a:off x="7391400" y="0"/>
            <a:ext cx="1752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sk-SK" sz="1100" dirty="0"/>
              <a:t>GRAFOMOTORIKA</a:t>
            </a:r>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ĺžnik 5"/>
          <p:cNvSpPr/>
          <p:nvPr/>
        </p:nvSpPr>
        <p:spPr>
          <a:xfrm>
            <a:off x="7391400" y="0"/>
            <a:ext cx="1752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sk-SK" sz="1100" dirty="0"/>
              <a:t>PRIESTOROVÁ ORIENTÁCIA</a:t>
            </a:r>
          </a:p>
        </p:txBody>
      </p:sp>
      <p:sp>
        <p:nvSpPr>
          <p:cNvPr id="7" name="Nadpis 1"/>
          <p:cNvSpPr txBox="1">
            <a:spLocks/>
          </p:cNvSpPr>
          <p:nvPr/>
        </p:nvSpPr>
        <p:spPr>
          <a:xfrm>
            <a:off x="304800" y="685800"/>
            <a:ext cx="8229600" cy="667512"/>
          </a:xfrm>
          <a:prstGeom prst="rect">
            <a:avLst/>
          </a:prstGeom>
          <a:solidFill>
            <a:srgbClr val="FF8F8F"/>
          </a:solidFill>
          <a:effectLst>
            <a:glow rad="139700">
              <a:schemeClr val="accent2">
                <a:satMod val="175000"/>
                <a:alpha val="40000"/>
              </a:schemeClr>
            </a:glow>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lIns="0" rIns="0" bIns="0" anchor="b">
            <a:normAutofit/>
          </a:bodyPr>
          <a:lstStyle>
            <a:lvl1pPr>
              <a:defRPr>
                <a:solidFill>
                  <a:schemeClr val="tx1"/>
                </a:solidFill>
                <a:latin typeface="Constantia" pitchFamily="18" charset="0"/>
                <a:cs typeface="Arial" charset="0"/>
              </a:defRPr>
            </a:lvl1pPr>
            <a:lvl2pPr marL="742950" indent="-285750">
              <a:defRPr>
                <a:solidFill>
                  <a:schemeClr val="tx1"/>
                </a:solidFill>
                <a:latin typeface="Constantia" pitchFamily="18" charset="0"/>
                <a:cs typeface="Arial" charset="0"/>
              </a:defRPr>
            </a:lvl2pPr>
            <a:lvl3pPr marL="1143000" indent="-228600">
              <a:defRPr>
                <a:solidFill>
                  <a:schemeClr val="tx1"/>
                </a:solidFill>
                <a:latin typeface="Constantia" pitchFamily="18" charset="0"/>
                <a:cs typeface="Arial" charset="0"/>
              </a:defRPr>
            </a:lvl3pPr>
            <a:lvl4pPr marL="1600200" indent="-228600">
              <a:defRPr>
                <a:solidFill>
                  <a:schemeClr val="tx1"/>
                </a:solidFill>
                <a:latin typeface="Constantia" pitchFamily="18" charset="0"/>
                <a:cs typeface="Arial" charset="0"/>
              </a:defRPr>
            </a:lvl4pPr>
            <a:lvl5pPr marL="2057400" indent="-228600">
              <a:defRPr>
                <a:solidFill>
                  <a:schemeClr val="tx1"/>
                </a:solidFill>
                <a:latin typeface="Constantia" pitchFamily="18" charset="0"/>
                <a:cs typeface="Arial" charset="0"/>
              </a:defRPr>
            </a:lvl5pPr>
            <a:lvl6pPr marL="2514600" indent="-228600" fontAlgn="base">
              <a:spcBef>
                <a:spcPct val="0"/>
              </a:spcBef>
              <a:spcAft>
                <a:spcPct val="0"/>
              </a:spcAft>
              <a:defRPr>
                <a:solidFill>
                  <a:schemeClr val="tx1"/>
                </a:solidFill>
                <a:latin typeface="Constantia" pitchFamily="18" charset="0"/>
                <a:cs typeface="Arial" charset="0"/>
              </a:defRPr>
            </a:lvl6pPr>
            <a:lvl7pPr marL="2971800" indent="-228600" fontAlgn="base">
              <a:spcBef>
                <a:spcPct val="0"/>
              </a:spcBef>
              <a:spcAft>
                <a:spcPct val="0"/>
              </a:spcAft>
              <a:defRPr>
                <a:solidFill>
                  <a:schemeClr val="tx1"/>
                </a:solidFill>
                <a:latin typeface="Constantia" pitchFamily="18" charset="0"/>
                <a:cs typeface="Arial" charset="0"/>
              </a:defRPr>
            </a:lvl7pPr>
            <a:lvl8pPr marL="3429000" indent="-228600" fontAlgn="base">
              <a:spcBef>
                <a:spcPct val="0"/>
              </a:spcBef>
              <a:spcAft>
                <a:spcPct val="0"/>
              </a:spcAft>
              <a:defRPr>
                <a:solidFill>
                  <a:schemeClr val="tx1"/>
                </a:solidFill>
                <a:latin typeface="Constantia" pitchFamily="18" charset="0"/>
                <a:cs typeface="Arial" charset="0"/>
              </a:defRPr>
            </a:lvl8pPr>
            <a:lvl9pPr marL="3886200" indent="-228600" fontAlgn="base">
              <a:spcBef>
                <a:spcPct val="0"/>
              </a:spcBef>
              <a:spcAft>
                <a:spcPct val="0"/>
              </a:spcAft>
              <a:defRPr>
                <a:solidFill>
                  <a:schemeClr val="tx1"/>
                </a:solidFill>
                <a:latin typeface="Constantia" pitchFamily="18" charset="0"/>
                <a:cs typeface="Arial" charset="0"/>
              </a:defRPr>
            </a:lvl9pPr>
          </a:lstStyle>
          <a:p>
            <a:r>
              <a:rPr lang="sk-SK" sz="2000">
                <a:solidFill>
                  <a:srgbClr val="000000"/>
                </a:solidFill>
                <a:latin typeface="Arial" charset="0"/>
              </a:rPr>
              <a:t> KTO JE KDE?</a:t>
            </a:r>
          </a:p>
        </p:txBody>
      </p:sp>
      <p:sp>
        <p:nvSpPr>
          <p:cNvPr id="8" name="Ovál 7"/>
          <p:cNvSpPr/>
          <p:nvPr/>
        </p:nvSpPr>
        <p:spPr>
          <a:xfrm>
            <a:off x="6019800" y="2057400"/>
            <a:ext cx="9144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sk-SK" dirty="0"/>
              <a:t>ZA</a:t>
            </a:r>
          </a:p>
        </p:txBody>
      </p:sp>
      <p:sp>
        <p:nvSpPr>
          <p:cNvPr id="11" name="Ovál 10"/>
          <p:cNvSpPr/>
          <p:nvPr/>
        </p:nvSpPr>
        <p:spPr>
          <a:xfrm>
            <a:off x="5638800" y="2895600"/>
            <a:ext cx="1143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sk-SK" dirty="0"/>
              <a:t>PRED</a:t>
            </a:r>
          </a:p>
        </p:txBody>
      </p:sp>
      <p:sp>
        <p:nvSpPr>
          <p:cNvPr id="14" name="Ovál 13"/>
          <p:cNvSpPr/>
          <p:nvPr/>
        </p:nvSpPr>
        <p:spPr>
          <a:xfrm>
            <a:off x="6019800" y="3733800"/>
            <a:ext cx="14478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sk-SK" dirty="0"/>
              <a:t>VEDĽA</a:t>
            </a:r>
          </a:p>
        </p:txBody>
      </p:sp>
      <p:pic>
        <p:nvPicPr>
          <p:cNvPr id="25617" name="Picture 17" descr="8528709-cartoon-grandma-with-two-kids--vector-illustr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981200"/>
            <a:ext cx="4013200" cy="4114800"/>
          </a:xfrm>
          <a:prstGeom prst="rect">
            <a:avLst/>
          </a:prstGeom>
          <a:noFill/>
          <a:extLst>
            <a:ext uri="{909E8E84-426E-40DD-AFC4-6F175D3DCCD1}">
              <a14:hiddenFill xmlns:a14="http://schemas.microsoft.com/office/drawing/2010/main">
                <a:solidFill>
                  <a:srgbClr val="FFFFFF"/>
                </a:solidFill>
              </a14:hiddenFill>
            </a:ext>
          </a:extLst>
        </p:spPr>
      </p:pic>
      <p:pic>
        <p:nvPicPr>
          <p:cNvPr id="25618" name="Picture 18" descr="Nepojmenovaný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1752600"/>
            <a:ext cx="5969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25619" name="Picture 19" descr="Nepojmenovaný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2667000"/>
            <a:ext cx="5969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25620" name="Picture 20" descr="Nepojmenovaný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3429000"/>
            <a:ext cx="5969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25621" name="Picture 21" descr="8528709-cartoon-grandma-with-two-kids--vector-illustration - kóp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4267200"/>
            <a:ext cx="695325" cy="933450"/>
          </a:xfrm>
          <a:prstGeom prst="rect">
            <a:avLst/>
          </a:prstGeom>
          <a:noFill/>
          <a:extLst>
            <a:ext uri="{909E8E84-426E-40DD-AFC4-6F175D3DCCD1}">
              <a14:hiddenFill xmlns:a14="http://schemas.microsoft.com/office/drawing/2010/main">
                <a:solidFill>
                  <a:srgbClr val="FFFFFF"/>
                </a:solidFill>
              </a14:hiddenFill>
            </a:ext>
          </a:extLst>
        </p:spPr>
      </p:pic>
      <p:sp>
        <p:nvSpPr>
          <p:cNvPr id="13" name="Ovál 12"/>
          <p:cNvSpPr/>
          <p:nvPr/>
        </p:nvSpPr>
        <p:spPr>
          <a:xfrm>
            <a:off x="5943600" y="4648200"/>
            <a:ext cx="9144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sk-SK" dirty="0"/>
              <a:t>PRI</a:t>
            </a:r>
          </a:p>
        </p:txBody>
      </p:sp>
      <p:pic>
        <p:nvPicPr>
          <p:cNvPr id="25622" name="Picture 22" descr="8528709-cartoon-grandma-with-two-kids--vector-illustration - kópia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2800" y="5181600"/>
            <a:ext cx="1014413" cy="590550"/>
          </a:xfrm>
          <a:prstGeom prst="rect">
            <a:avLst/>
          </a:prstGeom>
          <a:noFill/>
          <a:extLst>
            <a:ext uri="{909E8E84-426E-40DD-AFC4-6F175D3DCCD1}">
              <a14:hiddenFill xmlns:a14="http://schemas.microsoft.com/office/drawing/2010/main">
                <a:solidFill>
                  <a:srgbClr val="FFFFFF"/>
                </a:solidFill>
              </a14:hiddenFill>
            </a:ext>
          </a:extLst>
        </p:spPr>
      </p:pic>
      <p:sp>
        <p:nvSpPr>
          <p:cNvPr id="21" name="Ovál 20"/>
          <p:cNvSpPr/>
          <p:nvPr/>
        </p:nvSpPr>
        <p:spPr>
          <a:xfrm>
            <a:off x="6172200" y="5486400"/>
            <a:ext cx="1143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sk-SK" dirty="0"/>
              <a:t>PRED</a:t>
            </a:r>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44" name="Picture 20" descr="16576090-old-couple-hugging-and-smiling - kópia - kóp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828800"/>
            <a:ext cx="1562100" cy="1323975"/>
          </a:xfrm>
          <a:prstGeom prst="rect">
            <a:avLst/>
          </a:prstGeom>
          <a:noFill/>
          <a:extLst>
            <a:ext uri="{909E8E84-426E-40DD-AFC4-6F175D3DCCD1}">
              <a14:hiddenFill xmlns:a14="http://schemas.microsoft.com/office/drawing/2010/main">
                <a:solidFill>
                  <a:srgbClr val="FFFFFF"/>
                </a:solidFill>
              </a14:hiddenFill>
            </a:ext>
          </a:extLst>
        </p:spPr>
      </p:pic>
      <p:pic>
        <p:nvPicPr>
          <p:cNvPr id="26643" name="Picture 19" descr="16576090-old-couple-hugging-and-smiling - kóp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524000"/>
            <a:ext cx="1479550" cy="1676400"/>
          </a:xfrm>
          <a:prstGeom prst="rect">
            <a:avLst/>
          </a:prstGeom>
          <a:noFill/>
          <a:extLst>
            <a:ext uri="{909E8E84-426E-40DD-AFC4-6F175D3DCCD1}">
              <a14:hiddenFill xmlns:a14="http://schemas.microsoft.com/office/drawing/2010/main">
                <a:solidFill>
                  <a:srgbClr val="FFFFFF"/>
                </a:solidFill>
              </a14:hiddenFill>
            </a:ext>
          </a:extLst>
        </p:spPr>
      </p:pic>
      <p:sp>
        <p:nvSpPr>
          <p:cNvPr id="5" name="Obdĺžnik 4"/>
          <p:cNvSpPr/>
          <p:nvPr/>
        </p:nvSpPr>
        <p:spPr>
          <a:xfrm>
            <a:off x="7391400" y="0"/>
            <a:ext cx="1752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sk-SK" sz="1100" dirty="0"/>
              <a:t>PRIESTOROVÁ ORIENTÁCIA</a:t>
            </a:r>
          </a:p>
        </p:txBody>
      </p:sp>
      <p:pic>
        <p:nvPicPr>
          <p:cNvPr id="26627" name="Picture 2" descr="http://www.zdrava5.cz/img/articles/upload/1347301903.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96200" y="3124200"/>
            <a:ext cx="100965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2" descr="http://www.zdrava5.cz/img/articles/upload/1347301903.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43600" y="4419600"/>
            <a:ext cx="1130300"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2" descr="http://www.zdrava5.cz/img/articles/upload/1347301903.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86600" y="1676400"/>
            <a:ext cx="990600"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2" descr="http://www.zdrava5.cz/img/articles/upload/1347301903.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96000" y="2895600"/>
            <a:ext cx="1069975"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2" descr="http://www.zdrava5.cz/img/articles/upload/1347301903.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91400" y="4911725"/>
            <a:ext cx="1143000" cy="145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Picture 26" descr="http://program.autiste.cz/images/aplikace/nakupovani/obchody/ovoce-zelenina/350x350/repa.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000" y="20574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3" name="Picture 26" descr="http://program.autiste.cz/images/aplikace/nakupovani/obchody/ovoce-zelenina/350x350/repa.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47800" y="25146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4" name="Picture 26" descr="http://program.autiste.cz/images/aplikace/nakupovani/obchody/ovoce-zelenina/350x350/repa.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0" y="35052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5" name="Picture 26" descr="http://program.autiste.cz/images/aplikace/nakupovani/obchody/ovoce-zelenina/350x350/repa.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0" y="44196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6" name="Picture 26" descr="http://program.autiste.cz/images/aplikace/nakupovani/obchody/ovoce-zelenina/350x350/repa.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49530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7" name="Picture 26" descr="http://program.autiste.cz/images/aplikace/nakupovani/obchody/ovoce-zelenina/350x350/repa.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09800" y="33528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Nadpis 1"/>
          <p:cNvSpPr txBox="1">
            <a:spLocks/>
          </p:cNvSpPr>
          <p:nvPr/>
        </p:nvSpPr>
        <p:spPr>
          <a:xfrm>
            <a:off x="334962" y="560387"/>
            <a:ext cx="8229601" cy="819913"/>
          </a:xfrm>
          <a:prstGeom prst="rect">
            <a:avLst/>
          </a:prstGeom>
          <a:solidFill>
            <a:srgbClr val="FF8F8F"/>
          </a:solidFill>
          <a:effectLst>
            <a:glow rad="139700">
              <a:schemeClr val="accent2">
                <a:satMod val="175000"/>
                <a:alpha val="40000"/>
              </a:schemeClr>
            </a:glow>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lIns="0" rIns="0" bIns="0" anchor="b">
            <a:normAutofit/>
          </a:bodyPr>
          <a:lstStyle>
            <a:lvl1pPr>
              <a:defRPr>
                <a:solidFill>
                  <a:schemeClr val="tx1"/>
                </a:solidFill>
                <a:latin typeface="Constantia" pitchFamily="18" charset="0"/>
                <a:cs typeface="Arial" charset="0"/>
              </a:defRPr>
            </a:lvl1pPr>
            <a:lvl2pPr marL="742950" indent="-285750">
              <a:defRPr>
                <a:solidFill>
                  <a:schemeClr val="tx1"/>
                </a:solidFill>
                <a:latin typeface="Constantia" pitchFamily="18" charset="0"/>
                <a:cs typeface="Arial" charset="0"/>
              </a:defRPr>
            </a:lvl2pPr>
            <a:lvl3pPr marL="1143000" indent="-228600">
              <a:defRPr>
                <a:solidFill>
                  <a:schemeClr val="tx1"/>
                </a:solidFill>
                <a:latin typeface="Constantia" pitchFamily="18" charset="0"/>
                <a:cs typeface="Arial" charset="0"/>
              </a:defRPr>
            </a:lvl3pPr>
            <a:lvl4pPr marL="1600200" indent="-228600">
              <a:defRPr>
                <a:solidFill>
                  <a:schemeClr val="tx1"/>
                </a:solidFill>
                <a:latin typeface="Constantia" pitchFamily="18" charset="0"/>
                <a:cs typeface="Arial" charset="0"/>
              </a:defRPr>
            </a:lvl4pPr>
            <a:lvl5pPr marL="2057400" indent="-228600">
              <a:defRPr>
                <a:solidFill>
                  <a:schemeClr val="tx1"/>
                </a:solidFill>
                <a:latin typeface="Constantia" pitchFamily="18" charset="0"/>
                <a:cs typeface="Arial" charset="0"/>
              </a:defRPr>
            </a:lvl5pPr>
            <a:lvl6pPr marL="2514600" indent="-228600" fontAlgn="base">
              <a:spcBef>
                <a:spcPct val="0"/>
              </a:spcBef>
              <a:spcAft>
                <a:spcPct val="0"/>
              </a:spcAft>
              <a:defRPr>
                <a:solidFill>
                  <a:schemeClr val="tx1"/>
                </a:solidFill>
                <a:latin typeface="Constantia" pitchFamily="18" charset="0"/>
                <a:cs typeface="Arial" charset="0"/>
              </a:defRPr>
            </a:lvl6pPr>
            <a:lvl7pPr marL="2971800" indent="-228600" fontAlgn="base">
              <a:spcBef>
                <a:spcPct val="0"/>
              </a:spcBef>
              <a:spcAft>
                <a:spcPct val="0"/>
              </a:spcAft>
              <a:defRPr>
                <a:solidFill>
                  <a:schemeClr val="tx1"/>
                </a:solidFill>
                <a:latin typeface="Constantia" pitchFamily="18" charset="0"/>
                <a:cs typeface="Arial" charset="0"/>
              </a:defRPr>
            </a:lvl7pPr>
            <a:lvl8pPr marL="3429000" indent="-228600" fontAlgn="base">
              <a:spcBef>
                <a:spcPct val="0"/>
              </a:spcBef>
              <a:spcAft>
                <a:spcPct val="0"/>
              </a:spcAft>
              <a:defRPr>
                <a:solidFill>
                  <a:schemeClr val="tx1"/>
                </a:solidFill>
                <a:latin typeface="Constantia" pitchFamily="18" charset="0"/>
                <a:cs typeface="Arial" charset="0"/>
              </a:defRPr>
            </a:lvl8pPr>
            <a:lvl9pPr marL="3886200" indent="-228600" fontAlgn="base">
              <a:spcBef>
                <a:spcPct val="0"/>
              </a:spcBef>
              <a:spcAft>
                <a:spcPct val="0"/>
              </a:spcAft>
              <a:defRPr>
                <a:solidFill>
                  <a:schemeClr val="tx1"/>
                </a:solidFill>
                <a:latin typeface="Constantia" pitchFamily="18" charset="0"/>
                <a:cs typeface="Arial" charset="0"/>
              </a:defRPr>
            </a:lvl9pPr>
          </a:lstStyle>
          <a:p>
            <a:pPr algn="ctr">
              <a:lnSpc>
                <a:spcPct val="60000"/>
              </a:lnSpc>
            </a:pPr>
            <a:r>
              <a:rPr lang="sk-SK" sz="1400" b="1">
                <a:solidFill>
                  <a:srgbClr val="000000"/>
                </a:solidFill>
                <a:latin typeface="Arial" charset="0"/>
              </a:rPr>
              <a:t>DEDKO S BABKOU POČÍTALI, KOĽKOKRÁT PRIŠLA VNUČKA POZRIEŤ AKO RASTIE REPA. </a:t>
            </a:r>
          </a:p>
          <a:p>
            <a:pPr algn="ctr">
              <a:lnSpc>
                <a:spcPct val="60000"/>
              </a:lnSpc>
            </a:pPr>
            <a:endParaRPr lang="sk-SK" sz="1400" b="1">
              <a:solidFill>
                <a:srgbClr val="000000"/>
              </a:solidFill>
              <a:latin typeface="Arial" charset="0"/>
            </a:endParaRPr>
          </a:p>
          <a:p>
            <a:pPr algn="ctr">
              <a:lnSpc>
                <a:spcPct val="60000"/>
              </a:lnSpc>
            </a:pPr>
            <a:r>
              <a:rPr lang="sk-SK" sz="1400" b="1">
                <a:solidFill>
                  <a:srgbClr val="000000"/>
                </a:solidFill>
                <a:latin typeface="Arial" charset="0"/>
              </a:rPr>
              <a:t>SPOČÍTAJ AJ TY.</a:t>
            </a:r>
          </a:p>
          <a:p>
            <a:pPr algn="ctr">
              <a:lnSpc>
                <a:spcPct val="60000"/>
              </a:lnSpc>
            </a:pPr>
            <a:endParaRPr lang="sk-SK" sz="1400" b="1">
              <a:solidFill>
                <a:srgbClr val="000000"/>
              </a:solidFill>
              <a:latin typeface="Arial" charset="0"/>
            </a:endParaRPr>
          </a:p>
          <a:p>
            <a:pPr algn="ctr">
              <a:lnSpc>
                <a:spcPct val="60000"/>
              </a:lnSpc>
            </a:pPr>
            <a:r>
              <a:rPr lang="sk-SK" sz="1400" b="1">
                <a:solidFill>
                  <a:srgbClr val="000000"/>
                </a:solidFill>
                <a:latin typeface="Arial" charset="0"/>
              </a:rPr>
              <a:t>NA KTOREJ STRANE JE ZOBRAZENÁ REPA BEZ VNUČKY A NA KTOREJ S VNUČKOU?</a:t>
            </a:r>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l="53750" t="54026" r="16875" b="11688"/>
          <a:stretch>
            <a:fillRect/>
          </a:stretch>
        </p:blipFill>
        <p:spPr bwMode="auto">
          <a:xfrm>
            <a:off x="6934200" y="4114800"/>
            <a:ext cx="1954213" cy="1371600"/>
          </a:xfrm>
          <a:prstGeom prst="rect">
            <a:avLst/>
          </a:prstGeom>
          <a:ln w="12700" cap="sq">
            <a:solidFill>
              <a:schemeClr val="bg2">
                <a:lumMod val="50000"/>
              </a:schemeClr>
            </a:solidFill>
            <a:prstDash val="solid"/>
            <a:miter lim="800000"/>
          </a:ln>
          <a:effectLst>
            <a:outerShdw blurRad="50800" dist="38100" dir="2700000" algn="tl" rotWithShape="0">
              <a:srgbClr val="000000">
                <a:alpha val="43000"/>
              </a:srgbClr>
            </a:outerShdw>
          </a:effectLst>
        </p:spPr>
      </p:pic>
      <p:sp>
        <p:nvSpPr>
          <p:cNvPr id="11" name="Obdĺžnik 10"/>
          <p:cNvSpPr/>
          <p:nvPr/>
        </p:nvSpPr>
        <p:spPr>
          <a:xfrm>
            <a:off x="533400" y="990600"/>
            <a:ext cx="2286000" cy="1447800"/>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k-SK"/>
          </a:p>
        </p:txBody>
      </p:sp>
      <p:sp>
        <p:nvSpPr>
          <p:cNvPr id="12" name="Obdĺžnik 11"/>
          <p:cNvSpPr/>
          <p:nvPr/>
        </p:nvSpPr>
        <p:spPr>
          <a:xfrm>
            <a:off x="3048000" y="990600"/>
            <a:ext cx="2286000" cy="1447800"/>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k-SK"/>
          </a:p>
        </p:txBody>
      </p:sp>
      <p:sp>
        <p:nvSpPr>
          <p:cNvPr id="13" name="Ovál 12"/>
          <p:cNvSpPr/>
          <p:nvPr/>
        </p:nvSpPr>
        <p:spPr>
          <a:xfrm>
            <a:off x="457200" y="914400"/>
            <a:ext cx="5334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sk-SK" sz="4000" dirty="0"/>
              <a:t>1</a:t>
            </a:r>
          </a:p>
        </p:txBody>
      </p:sp>
      <p:sp>
        <p:nvSpPr>
          <p:cNvPr id="14" name="Ovál 13"/>
          <p:cNvSpPr/>
          <p:nvPr/>
        </p:nvSpPr>
        <p:spPr>
          <a:xfrm>
            <a:off x="2895600" y="914400"/>
            <a:ext cx="5334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sk-SK" sz="4000" dirty="0"/>
              <a:t>2</a:t>
            </a:r>
          </a:p>
        </p:txBody>
      </p:sp>
      <p:sp>
        <p:nvSpPr>
          <p:cNvPr id="19" name="Obdĺžnik 18"/>
          <p:cNvSpPr/>
          <p:nvPr/>
        </p:nvSpPr>
        <p:spPr>
          <a:xfrm>
            <a:off x="5562600" y="2514600"/>
            <a:ext cx="2286000" cy="1447800"/>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k-SK"/>
          </a:p>
        </p:txBody>
      </p:sp>
      <p:sp>
        <p:nvSpPr>
          <p:cNvPr id="20" name="Obdĺžnik 19"/>
          <p:cNvSpPr/>
          <p:nvPr/>
        </p:nvSpPr>
        <p:spPr>
          <a:xfrm>
            <a:off x="3048000" y="2514600"/>
            <a:ext cx="2286000" cy="1447800"/>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k-SK"/>
          </a:p>
        </p:txBody>
      </p:sp>
      <p:sp>
        <p:nvSpPr>
          <p:cNvPr id="21" name="Obdĺžnik 20"/>
          <p:cNvSpPr/>
          <p:nvPr/>
        </p:nvSpPr>
        <p:spPr>
          <a:xfrm>
            <a:off x="533400" y="2514600"/>
            <a:ext cx="2286000" cy="1447800"/>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k-SK"/>
          </a:p>
        </p:txBody>
      </p:sp>
      <p:sp>
        <p:nvSpPr>
          <p:cNvPr id="22" name="Obdĺžnik 21"/>
          <p:cNvSpPr/>
          <p:nvPr/>
        </p:nvSpPr>
        <p:spPr>
          <a:xfrm>
            <a:off x="5562600" y="990600"/>
            <a:ext cx="2286000" cy="1447800"/>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k-SK"/>
          </a:p>
        </p:txBody>
      </p:sp>
      <p:sp>
        <p:nvSpPr>
          <p:cNvPr id="17" name="Ovál 16"/>
          <p:cNvSpPr/>
          <p:nvPr/>
        </p:nvSpPr>
        <p:spPr>
          <a:xfrm>
            <a:off x="533400" y="2514600"/>
            <a:ext cx="5334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sk-SK" sz="4000" dirty="0"/>
              <a:t>4</a:t>
            </a:r>
          </a:p>
        </p:txBody>
      </p:sp>
      <p:sp>
        <p:nvSpPr>
          <p:cNvPr id="18" name="Ovál 17"/>
          <p:cNvSpPr/>
          <p:nvPr/>
        </p:nvSpPr>
        <p:spPr>
          <a:xfrm>
            <a:off x="5562600" y="914400"/>
            <a:ext cx="5334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sk-SK" sz="4000" dirty="0"/>
              <a:t>3</a:t>
            </a:r>
          </a:p>
        </p:txBody>
      </p:sp>
      <p:sp>
        <p:nvSpPr>
          <p:cNvPr id="16" name="Ovál 15"/>
          <p:cNvSpPr/>
          <p:nvPr/>
        </p:nvSpPr>
        <p:spPr>
          <a:xfrm>
            <a:off x="5486400" y="2514600"/>
            <a:ext cx="5334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sk-SK" sz="4000" dirty="0"/>
              <a:t>6</a:t>
            </a:r>
          </a:p>
        </p:txBody>
      </p:sp>
      <p:pic>
        <p:nvPicPr>
          <p:cNvPr id="2051" name="Picture 3"/>
          <p:cNvPicPr>
            <a:picLocks noChangeAspect="1" noChangeArrowheads="1"/>
          </p:cNvPicPr>
          <p:nvPr/>
        </p:nvPicPr>
        <p:blipFill>
          <a:blip r:embed="rId3"/>
          <a:srcRect l="43125" t="51948" r="16250" b="18961"/>
          <a:stretch>
            <a:fillRect/>
          </a:stretch>
        </p:blipFill>
        <p:spPr bwMode="auto">
          <a:xfrm>
            <a:off x="2438400" y="5334000"/>
            <a:ext cx="2057400" cy="1295400"/>
          </a:xfrm>
          <a:prstGeom prst="rect">
            <a:avLst/>
          </a:prstGeom>
          <a:noFill/>
          <a:ln w="9525">
            <a:solidFill>
              <a:schemeClr val="bg2">
                <a:lumMod val="50000"/>
              </a:schemeClr>
            </a:solidFill>
            <a:miter lim="800000"/>
            <a:headEnd/>
            <a:tailEnd/>
          </a:ln>
        </p:spPr>
      </p:pic>
      <p:pic>
        <p:nvPicPr>
          <p:cNvPr id="2052" name="Picture 4"/>
          <p:cNvPicPr>
            <a:picLocks noChangeAspect="1" noChangeArrowheads="1"/>
          </p:cNvPicPr>
          <p:nvPr/>
        </p:nvPicPr>
        <p:blipFill>
          <a:blip r:embed="rId4"/>
          <a:srcRect l="47500" t="50909" r="18750" b="18961"/>
          <a:stretch>
            <a:fillRect/>
          </a:stretch>
        </p:blipFill>
        <p:spPr bwMode="auto">
          <a:xfrm>
            <a:off x="3657600" y="4114800"/>
            <a:ext cx="2249488" cy="1371600"/>
          </a:xfrm>
          <a:prstGeom prst="rect">
            <a:avLst/>
          </a:prstGeom>
          <a:noFill/>
          <a:ln w="9525">
            <a:solidFill>
              <a:schemeClr val="bg2">
                <a:lumMod val="50000"/>
              </a:schemeClr>
            </a:solidFill>
            <a:miter lim="800000"/>
            <a:headEnd/>
            <a:tailEnd/>
          </a:ln>
        </p:spPr>
      </p:pic>
      <p:pic>
        <p:nvPicPr>
          <p:cNvPr id="2053" name="Picture 5"/>
          <p:cNvPicPr>
            <a:picLocks noChangeAspect="1" noChangeArrowheads="1"/>
          </p:cNvPicPr>
          <p:nvPr/>
        </p:nvPicPr>
        <p:blipFill>
          <a:blip r:embed="rId5"/>
          <a:srcRect l="33750" t="51948" r="21250" b="18961"/>
          <a:stretch>
            <a:fillRect/>
          </a:stretch>
        </p:blipFill>
        <p:spPr bwMode="auto">
          <a:xfrm>
            <a:off x="5715000" y="5257800"/>
            <a:ext cx="2057400" cy="1371600"/>
          </a:xfrm>
          <a:prstGeom prst="rect">
            <a:avLst/>
          </a:prstGeom>
          <a:noFill/>
          <a:ln w="9525">
            <a:solidFill>
              <a:schemeClr val="bg2">
                <a:lumMod val="50000"/>
              </a:schemeClr>
            </a:solidFill>
            <a:miter lim="800000"/>
            <a:headEnd/>
            <a:tailEnd/>
          </a:ln>
        </p:spPr>
      </p:pic>
      <p:pic>
        <p:nvPicPr>
          <p:cNvPr id="2054" name="Picture 6"/>
          <p:cNvPicPr>
            <a:picLocks noChangeAspect="1" noChangeArrowheads="1"/>
          </p:cNvPicPr>
          <p:nvPr/>
        </p:nvPicPr>
        <p:blipFill>
          <a:blip r:embed="rId6"/>
          <a:srcRect l="31875" t="48831" r="23125" b="17922"/>
          <a:stretch>
            <a:fillRect/>
          </a:stretch>
        </p:blipFill>
        <p:spPr bwMode="auto">
          <a:xfrm>
            <a:off x="609600" y="4191000"/>
            <a:ext cx="2228850" cy="1371600"/>
          </a:xfrm>
          <a:prstGeom prst="rect">
            <a:avLst/>
          </a:prstGeom>
          <a:noFill/>
          <a:ln w="9525">
            <a:solidFill>
              <a:schemeClr val="bg2">
                <a:lumMod val="50000"/>
              </a:schemeClr>
            </a:solidFill>
            <a:miter lim="800000"/>
            <a:headEnd/>
            <a:tailEnd/>
          </a:ln>
        </p:spPr>
      </p:pic>
      <p:sp>
        <p:nvSpPr>
          <p:cNvPr id="27" name="Nadpis 1"/>
          <p:cNvSpPr txBox="1">
            <a:spLocks/>
          </p:cNvSpPr>
          <p:nvPr/>
        </p:nvSpPr>
        <p:spPr>
          <a:xfrm>
            <a:off x="228600" y="152400"/>
            <a:ext cx="8229600" cy="667512"/>
          </a:xfrm>
          <a:prstGeom prst="rect">
            <a:avLst/>
          </a:prstGeom>
          <a:solidFill>
            <a:srgbClr val="FF8F8F"/>
          </a:solidFill>
          <a:effectLst>
            <a:glow rad="139700">
              <a:schemeClr val="accent2">
                <a:satMod val="175000"/>
                <a:alpha val="40000"/>
              </a:schemeClr>
            </a:glow>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lIns="0" rIns="0" bIns="0" anchor="b">
            <a:normAutofit/>
          </a:bodyPr>
          <a:lstStyle>
            <a:lvl1pPr>
              <a:defRPr>
                <a:solidFill>
                  <a:schemeClr val="tx1"/>
                </a:solidFill>
                <a:latin typeface="Constantia" pitchFamily="18" charset="0"/>
                <a:cs typeface="Arial" charset="0"/>
              </a:defRPr>
            </a:lvl1pPr>
            <a:lvl2pPr marL="742950" indent="-285750">
              <a:defRPr>
                <a:solidFill>
                  <a:schemeClr val="tx1"/>
                </a:solidFill>
                <a:latin typeface="Constantia" pitchFamily="18" charset="0"/>
                <a:cs typeface="Arial" charset="0"/>
              </a:defRPr>
            </a:lvl2pPr>
            <a:lvl3pPr marL="1143000" indent="-228600">
              <a:defRPr>
                <a:solidFill>
                  <a:schemeClr val="tx1"/>
                </a:solidFill>
                <a:latin typeface="Constantia" pitchFamily="18" charset="0"/>
                <a:cs typeface="Arial" charset="0"/>
              </a:defRPr>
            </a:lvl3pPr>
            <a:lvl4pPr marL="1600200" indent="-228600">
              <a:defRPr>
                <a:solidFill>
                  <a:schemeClr val="tx1"/>
                </a:solidFill>
                <a:latin typeface="Constantia" pitchFamily="18" charset="0"/>
                <a:cs typeface="Arial" charset="0"/>
              </a:defRPr>
            </a:lvl4pPr>
            <a:lvl5pPr marL="2057400" indent="-228600">
              <a:defRPr>
                <a:solidFill>
                  <a:schemeClr val="tx1"/>
                </a:solidFill>
                <a:latin typeface="Constantia" pitchFamily="18" charset="0"/>
                <a:cs typeface="Arial" charset="0"/>
              </a:defRPr>
            </a:lvl5pPr>
            <a:lvl6pPr marL="2514600" indent="-228600" fontAlgn="base">
              <a:spcBef>
                <a:spcPct val="0"/>
              </a:spcBef>
              <a:spcAft>
                <a:spcPct val="0"/>
              </a:spcAft>
              <a:defRPr>
                <a:solidFill>
                  <a:schemeClr val="tx1"/>
                </a:solidFill>
                <a:latin typeface="Constantia" pitchFamily="18" charset="0"/>
                <a:cs typeface="Arial" charset="0"/>
              </a:defRPr>
            </a:lvl6pPr>
            <a:lvl7pPr marL="2971800" indent="-228600" fontAlgn="base">
              <a:spcBef>
                <a:spcPct val="0"/>
              </a:spcBef>
              <a:spcAft>
                <a:spcPct val="0"/>
              </a:spcAft>
              <a:defRPr>
                <a:solidFill>
                  <a:schemeClr val="tx1"/>
                </a:solidFill>
                <a:latin typeface="Constantia" pitchFamily="18" charset="0"/>
                <a:cs typeface="Arial" charset="0"/>
              </a:defRPr>
            </a:lvl7pPr>
            <a:lvl8pPr marL="3429000" indent="-228600" fontAlgn="base">
              <a:spcBef>
                <a:spcPct val="0"/>
              </a:spcBef>
              <a:spcAft>
                <a:spcPct val="0"/>
              </a:spcAft>
              <a:defRPr>
                <a:solidFill>
                  <a:schemeClr val="tx1"/>
                </a:solidFill>
                <a:latin typeface="Constantia" pitchFamily="18" charset="0"/>
                <a:cs typeface="Arial" charset="0"/>
              </a:defRPr>
            </a:lvl8pPr>
            <a:lvl9pPr marL="3886200" indent="-228600" fontAlgn="base">
              <a:spcBef>
                <a:spcPct val="0"/>
              </a:spcBef>
              <a:spcAft>
                <a:spcPct val="0"/>
              </a:spcAft>
              <a:defRPr>
                <a:solidFill>
                  <a:schemeClr val="tx1"/>
                </a:solidFill>
                <a:latin typeface="Constantia" pitchFamily="18" charset="0"/>
                <a:cs typeface="Arial" charset="0"/>
              </a:defRPr>
            </a:lvl9pPr>
          </a:lstStyle>
          <a:p>
            <a:pPr>
              <a:lnSpc>
                <a:spcPct val="90000"/>
              </a:lnSpc>
            </a:pPr>
            <a:r>
              <a:rPr lang="sk-SK" sz="2200">
                <a:solidFill>
                  <a:srgbClr val="000000"/>
                </a:solidFill>
                <a:latin typeface="Calibri" pitchFamily="34" charset="0"/>
              </a:rPr>
              <a:t>USPORIADAJ OBRÁZKY PODĽA POSTUPNOSTI. DOKRESLI OBRÁZOK, KTORÝ CHÝBA.</a:t>
            </a:r>
          </a:p>
        </p:txBody>
      </p:sp>
      <p:sp>
        <p:nvSpPr>
          <p:cNvPr id="15" name="Ovál 14"/>
          <p:cNvSpPr/>
          <p:nvPr/>
        </p:nvSpPr>
        <p:spPr>
          <a:xfrm>
            <a:off x="2971800" y="2514600"/>
            <a:ext cx="5334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sk-SK" sz="4000" dirty="0"/>
              <a:t>5</a:t>
            </a:r>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ĺžnik so šikmým zaobleným rohom 3"/>
          <p:cNvSpPr/>
          <p:nvPr/>
        </p:nvSpPr>
        <p:spPr>
          <a:xfrm>
            <a:off x="533400" y="1219200"/>
            <a:ext cx="8305800" cy="4953000"/>
          </a:xfrm>
          <a:prstGeom prst="round2DiagRect">
            <a:avLst/>
          </a:prstGeom>
          <a:effectLst>
            <a:outerShdw blurRad="57150" dist="38100" dir="5400000" algn="ctr" rotWithShape="0">
              <a:schemeClr val="accent4">
                <a:shade val="9000"/>
                <a:satMod val="105000"/>
                <a:alpha val="48000"/>
              </a:schemeClr>
            </a:outerShdw>
            <a:softEdge rad="635000"/>
          </a:effectLst>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lang="sk-SK"/>
          </a:p>
        </p:txBody>
      </p:sp>
      <p:sp>
        <p:nvSpPr>
          <p:cNvPr id="3" name="Zástupný symbol obsahu 2"/>
          <p:cNvSpPr>
            <a:spLocks noGrp="1"/>
          </p:cNvSpPr>
          <p:nvPr>
            <p:ph idx="1"/>
          </p:nvPr>
        </p:nvSpPr>
        <p:spPr/>
        <p:txBody>
          <a:bodyPr>
            <a:normAutofit fontScale="47500" lnSpcReduction="20000"/>
          </a:bodyPr>
          <a:lstStyle/>
          <a:p>
            <a:pPr marL="274320" indent="-274320" algn="just" fontAlgn="auto">
              <a:spcAft>
                <a:spcPts val="0"/>
              </a:spcAft>
              <a:buClr>
                <a:schemeClr val="accent3"/>
              </a:buClr>
              <a:buFont typeface="Wingdings 2"/>
              <a:buChar char=""/>
              <a:defRPr/>
            </a:pPr>
            <a:r>
              <a:rPr lang="sk-SK" dirty="0" smtClean="0"/>
              <a:t>V jednej dedinke býval dedko. Mal krásnu veľkú záhradu, v ktorej pestoval zeleninu a chutné ovocie. Po dlhej a chladnej zime prišla teplá jar. Vtáčiky spievali, zem voňala. Dedko sa šiel nadýchať čerstvého vzduchu. Rozhodol sa, že zasadí malinké semienko, ktoré našiel vo vrecku nohavíc. Spravil v zemi jamku a semienko do nej opatrne vložil. Poriadne polial a pomyslel si: "Ktovie, čo z teba bude!"</a:t>
            </a:r>
          </a:p>
          <a:p>
            <a:pPr marL="274320" indent="-274320" algn="just" fontAlgn="auto">
              <a:spcAft>
                <a:spcPts val="0"/>
              </a:spcAft>
              <a:buClr>
                <a:schemeClr val="accent3"/>
              </a:buClr>
              <a:buFont typeface="Wingdings 2"/>
              <a:buChar char=""/>
              <a:defRPr/>
            </a:pPr>
            <a:r>
              <a:rPr lang="sk-SK" dirty="0" smtClean="0"/>
              <a:t>Semienko nádherne rástlo. Dedko ho polieval a okopával, ako najlepšie vedel. Najprv pustilo korienok, potom z neho vyklíčili lístky. Keď sa pod nimi začalo zaokrúhľovať biele bruško, to už dedko vedel: "Zasadil som repku!"</a:t>
            </a:r>
          </a:p>
          <a:p>
            <a:pPr marL="274320" indent="-274320" algn="just" fontAlgn="auto">
              <a:spcAft>
                <a:spcPts val="0"/>
              </a:spcAft>
              <a:buClr>
                <a:schemeClr val="accent3"/>
              </a:buClr>
              <a:buFont typeface="Wingdings 2"/>
              <a:buChar char=""/>
              <a:defRPr/>
            </a:pPr>
            <a:r>
              <a:rPr lang="sk-SK" dirty="0" smtClean="0"/>
              <a:t>Repka rástla a rástla. Najprv bola maličká, potom väčšia, a napokon taká obrovitánska, že podobnú ešte svet nevidel. Rozhodol sa dedko, že repu vytiahne. Ťahal repu, ťahal, ale vytiahnuť ju nemohol. Mocne sa zaprel a ťahal. Ale s repou ani nepohol. "Sám to veru nezmôžem," povzdychol si. "Potrebujem pomoc."</a:t>
            </a:r>
          </a:p>
          <a:p>
            <a:pPr marL="274320" indent="-274320" algn="just" fontAlgn="auto">
              <a:spcAft>
                <a:spcPts val="0"/>
              </a:spcAft>
              <a:buClr>
                <a:schemeClr val="accent3"/>
              </a:buClr>
              <a:buFont typeface="Wingdings 2"/>
              <a:buChar char=""/>
              <a:defRPr/>
            </a:pPr>
            <a:r>
              <a:rPr lang="sk-SK" dirty="0" smtClean="0"/>
              <a:t>Zavolal teda babku. "Babka, prosím ťa, poď sem na chvíľočku, pomôž mi vytiahnuť toto </a:t>
            </a:r>
            <a:r>
              <a:rPr lang="sk-SK" dirty="0" err="1" smtClean="0"/>
              <a:t>repisko</a:t>
            </a:r>
            <a:r>
              <a:rPr lang="sk-SK" dirty="0" smtClean="0"/>
              <a:t>!" Babka ihneď pribehla z kuchyne. Chytila dedka okolo pása. Ťahá dedko repu, ťahá babka dedka. Ťahajú, ťahajú, ale repu vytiahnuť nemôžu. </a:t>
            </a:r>
          </a:p>
          <a:p>
            <a:pPr marL="274320" indent="-274320" algn="just" fontAlgn="auto">
              <a:spcAft>
                <a:spcPts val="0"/>
              </a:spcAft>
              <a:buClr>
                <a:schemeClr val="accent3"/>
              </a:buClr>
              <a:buFont typeface="Wingdings 2"/>
              <a:buChar char=""/>
              <a:defRPr/>
            </a:pPr>
            <a:r>
              <a:rPr lang="sk-SK" dirty="0" smtClean="0"/>
              <a:t>Zavolali na pomoc vnučku. "Zuzka, nože poď sem, pomôž nám vytiahnuť repu!" Zuzka sa postavila za babku a tiež ju chytila okolo pása. Všetci traja sa zapreli, ako najlepšie vedeli. Ťahá dedko, ťahá babka, ťahá vnučka. Ťahali repu, ťahali, ale vytiahnuť ju nemohli. "Ešte je nás málo," povedal dedko. </a:t>
            </a:r>
          </a:p>
          <a:p>
            <a:pPr marL="274320" indent="-274320" algn="just" fontAlgn="auto">
              <a:spcAft>
                <a:spcPts val="0"/>
              </a:spcAft>
              <a:buClr>
                <a:schemeClr val="accent3"/>
              </a:buClr>
              <a:buFont typeface="Wingdings 2"/>
              <a:buChar char=""/>
              <a:defRPr/>
            </a:pPr>
            <a:r>
              <a:rPr lang="sk-SK" dirty="0" smtClean="0"/>
              <a:t>Zavolali na pomoc psíka. „Dunčo, Dunčo, poď nám pomôcť repu vytiahnuť!" Psíček zavrtel chvostíkom a postavil sa za vnučku. A tak ťahali a ťahali - dedko repu, babka dedka, vnučka babku, psíček vnučku, ťahali repu, ťahali, ale vytiahnuť ju nemohli. </a:t>
            </a:r>
          </a:p>
          <a:p>
            <a:pPr marL="274320" indent="-274320" algn="just" fontAlgn="auto">
              <a:spcAft>
                <a:spcPts val="0"/>
              </a:spcAft>
              <a:buClr>
                <a:schemeClr val="accent3"/>
              </a:buClr>
              <a:buFont typeface="Wingdings 2"/>
              <a:buChar char=""/>
              <a:defRPr/>
            </a:pPr>
            <a:r>
              <a:rPr lang="sk-SK" dirty="0" smtClean="0"/>
              <a:t>Zavolali teda na pomoc mačku: "</a:t>
            </a:r>
            <a:r>
              <a:rPr lang="sk-SK" dirty="0" err="1" smtClean="0"/>
              <a:t>Murka</a:t>
            </a:r>
            <a:r>
              <a:rPr lang="sk-SK" dirty="0" smtClean="0"/>
              <a:t>, pomôž nám vytiahnuť repu!" zavolal na ňu dedko. A tak sa pochytali - dedko repu, babka dedka, vnučka babku, psíček vnučku, mačka psíčka. Ťahajú, ťahajú, ale tú obrovskú repu nie a nie vytiahnuť! </a:t>
            </a:r>
          </a:p>
          <a:p>
            <a:pPr marL="274320" indent="-274320" algn="just" fontAlgn="auto">
              <a:spcAft>
                <a:spcPts val="0"/>
              </a:spcAft>
              <a:buClr>
                <a:schemeClr val="accent3"/>
              </a:buClr>
              <a:buFont typeface="Wingdings 2"/>
              <a:buChar char=""/>
              <a:defRPr/>
            </a:pPr>
            <a:r>
              <a:rPr lang="sk-SK" dirty="0" smtClean="0"/>
              <a:t>Vtedy z diery vykukla myška. "Nože, </a:t>
            </a:r>
            <a:r>
              <a:rPr lang="sk-SK" dirty="0" err="1" smtClean="0"/>
              <a:t>Hryzka</a:t>
            </a:r>
            <a:r>
              <a:rPr lang="sk-SK" dirty="0" smtClean="0"/>
              <a:t>, poď, prosím ťa, pomôž nám repu vytiahnuť!" poprosila babka. Myška sa postavila za mačku. A tak ťahali a ťahali - dedko repu, babka dedka, vnučka babku, psíček vnučku, mačka psíčka, myška mačku. Myška poriadne potiahla a repa odrazu urobila hop! A bola vonku. Všetci sa prekopŕcli - dedko na babku, babka na vnučku, vnučka na psíčka, psíček na mačičku a mačička na myšku. Ale tú obrovskú repu predsa len vytiahli! To bolo radosti!</a:t>
            </a:r>
            <a:endParaRPr lang="sk-SK" dirty="0"/>
          </a:p>
        </p:txBody>
      </p:sp>
      <p:pic>
        <p:nvPicPr>
          <p:cNvPr id="28677" name="Picture 4" descr="Béďo Trávniček"/>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3400" y="457200"/>
            <a:ext cx="1752600"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04850"/>
            <a:ext cx="3581400" cy="742950"/>
          </a:xfrm>
        </p:spPr>
        <p:txBody>
          <a:bodyPr>
            <a:normAutofit fontScale="90000"/>
          </a:bodyPr>
          <a:lstStyle/>
          <a:p>
            <a:pPr fontAlgn="auto">
              <a:spcAft>
                <a:spcPts val="0"/>
              </a:spcAft>
              <a:defRPr/>
            </a:pPr>
            <a:r>
              <a:rPr lang="sk-SK" dirty="0" smtClean="0"/>
              <a:t>Použité zdroje:</a:t>
            </a:r>
            <a:endParaRPr lang="sk-SK" dirty="0"/>
          </a:p>
        </p:txBody>
      </p:sp>
      <p:sp>
        <p:nvSpPr>
          <p:cNvPr id="29698" name="Obdĺžnik 3"/>
          <p:cNvSpPr>
            <a:spLocks noChangeArrowheads="1"/>
          </p:cNvSpPr>
          <p:nvPr/>
        </p:nvSpPr>
        <p:spPr bwMode="auto">
          <a:xfrm>
            <a:off x="457200" y="1524000"/>
            <a:ext cx="457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sk-SK">
                <a:latin typeface="Constantia" pitchFamily="18" charset="0"/>
                <a:hlinkClick r:id="rId2"/>
              </a:rPr>
              <a:t>http://centralstyle.sk/samolepky-na-stenu-macky-samolepky-c-46_6.html</a:t>
            </a:r>
            <a:endParaRPr lang="sk-SK">
              <a:latin typeface="Constantia" pitchFamily="18" charset="0"/>
            </a:endParaRPr>
          </a:p>
        </p:txBody>
      </p:sp>
      <p:sp>
        <p:nvSpPr>
          <p:cNvPr id="29699" name="Obdĺžnik 4"/>
          <p:cNvSpPr>
            <a:spLocks noChangeArrowheads="1"/>
          </p:cNvSpPr>
          <p:nvPr/>
        </p:nvSpPr>
        <p:spPr bwMode="auto">
          <a:xfrm>
            <a:off x="457200" y="2514600"/>
            <a:ext cx="37353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sk-SK">
                <a:latin typeface="Constantia" pitchFamily="18" charset="0"/>
                <a:hlinkClick r:id="rId3"/>
              </a:rPr>
              <a:t>http://www.omalovankaonline.com</a:t>
            </a:r>
            <a:endParaRPr lang="sk-SK">
              <a:latin typeface="Constantia" pitchFamily="18" charset="0"/>
            </a:endParaRPr>
          </a:p>
        </p:txBody>
      </p:sp>
      <p:sp>
        <p:nvSpPr>
          <p:cNvPr id="29700" name="Obdĺžnik 5"/>
          <p:cNvSpPr>
            <a:spLocks noChangeArrowheads="1"/>
          </p:cNvSpPr>
          <p:nvPr/>
        </p:nvSpPr>
        <p:spPr bwMode="auto">
          <a:xfrm>
            <a:off x="457200" y="3276600"/>
            <a:ext cx="20542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sk-SK">
                <a:latin typeface="Constantia" pitchFamily="18" charset="0"/>
                <a:hlinkClick r:id="rId4"/>
              </a:rPr>
              <a:t>http://cz.123rf.com</a:t>
            </a:r>
            <a:endParaRPr lang="sk-SK">
              <a:latin typeface="Constantia" pitchFamily="18" charset="0"/>
            </a:endParaRPr>
          </a:p>
        </p:txBody>
      </p:sp>
      <p:sp>
        <p:nvSpPr>
          <p:cNvPr id="29701" name="Obdĺžnik 6"/>
          <p:cNvSpPr>
            <a:spLocks noChangeArrowheads="1"/>
          </p:cNvSpPr>
          <p:nvPr/>
        </p:nvSpPr>
        <p:spPr bwMode="auto">
          <a:xfrm>
            <a:off x="457200" y="4038600"/>
            <a:ext cx="28019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sk-SK">
                <a:latin typeface="Constantia" pitchFamily="18" charset="0"/>
                <a:hlinkClick r:id="rId5"/>
              </a:rPr>
              <a:t>http://www.mountfield.cz</a:t>
            </a:r>
            <a:endParaRPr lang="sk-SK">
              <a:latin typeface="Constantia" pitchFamily="18" charset="0"/>
            </a:endParaRPr>
          </a:p>
        </p:txBody>
      </p:sp>
      <p:sp>
        <p:nvSpPr>
          <p:cNvPr id="29702" name="Obdĺžnik 7"/>
          <p:cNvSpPr>
            <a:spLocks noChangeArrowheads="1"/>
          </p:cNvSpPr>
          <p:nvPr/>
        </p:nvSpPr>
        <p:spPr bwMode="auto">
          <a:xfrm>
            <a:off x="457200" y="4800600"/>
            <a:ext cx="22844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sk-SK">
                <a:latin typeface="Constantia" pitchFamily="18" charset="0"/>
                <a:hlinkClick r:id="rId6"/>
              </a:rPr>
              <a:t>http://www.alinka.sk</a:t>
            </a:r>
            <a:endParaRPr lang="sk-SK">
              <a:latin typeface="Constantia"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990725" y="1155433"/>
            <a:ext cx="6019800" cy="821509"/>
          </a:xfrm>
          <a:prstGeom prst="rect">
            <a:avLst/>
          </a:prstGeom>
          <a:solidFill>
            <a:srgbClr val="C00000"/>
          </a:solidFill>
          <a:effectLst>
            <a:glow rad="228600">
              <a:schemeClr val="accent1">
                <a:satMod val="175000"/>
                <a:alpha val="40000"/>
              </a:schemeClr>
            </a:glow>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lIns="0" rIns="0" bIns="0" anchor="b">
            <a:normAutofit/>
          </a:bodyPr>
          <a:lstStyle>
            <a:lvl1pPr>
              <a:defRPr>
                <a:solidFill>
                  <a:schemeClr val="tx1"/>
                </a:solidFill>
                <a:latin typeface="Constantia" pitchFamily="18" charset="0"/>
                <a:cs typeface="Arial" charset="0"/>
              </a:defRPr>
            </a:lvl1pPr>
            <a:lvl2pPr marL="742950" indent="-285750">
              <a:defRPr>
                <a:solidFill>
                  <a:schemeClr val="tx1"/>
                </a:solidFill>
                <a:latin typeface="Constantia" pitchFamily="18" charset="0"/>
                <a:cs typeface="Arial" charset="0"/>
              </a:defRPr>
            </a:lvl2pPr>
            <a:lvl3pPr marL="1143000" indent="-228600">
              <a:defRPr>
                <a:solidFill>
                  <a:schemeClr val="tx1"/>
                </a:solidFill>
                <a:latin typeface="Constantia" pitchFamily="18" charset="0"/>
                <a:cs typeface="Arial" charset="0"/>
              </a:defRPr>
            </a:lvl3pPr>
            <a:lvl4pPr marL="1600200" indent="-228600">
              <a:defRPr>
                <a:solidFill>
                  <a:schemeClr val="tx1"/>
                </a:solidFill>
                <a:latin typeface="Constantia" pitchFamily="18" charset="0"/>
                <a:cs typeface="Arial" charset="0"/>
              </a:defRPr>
            </a:lvl4pPr>
            <a:lvl5pPr marL="2057400" indent="-228600">
              <a:defRPr>
                <a:solidFill>
                  <a:schemeClr val="tx1"/>
                </a:solidFill>
                <a:latin typeface="Constantia" pitchFamily="18" charset="0"/>
                <a:cs typeface="Arial" charset="0"/>
              </a:defRPr>
            </a:lvl5pPr>
            <a:lvl6pPr marL="2514600" indent="-228600" fontAlgn="base">
              <a:spcBef>
                <a:spcPct val="0"/>
              </a:spcBef>
              <a:spcAft>
                <a:spcPct val="0"/>
              </a:spcAft>
              <a:defRPr>
                <a:solidFill>
                  <a:schemeClr val="tx1"/>
                </a:solidFill>
                <a:latin typeface="Constantia" pitchFamily="18" charset="0"/>
                <a:cs typeface="Arial" charset="0"/>
              </a:defRPr>
            </a:lvl6pPr>
            <a:lvl7pPr marL="2971800" indent="-228600" fontAlgn="base">
              <a:spcBef>
                <a:spcPct val="0"/>
              </a:spcBef>
              <a:spcAft>
                <a:spcPct val="0"/>
              </a:spcAft>
              <a:defRPr>
                <a:solidFill>
                  <a:schemeClr val="tx1"/>
                </a:solidFill>
                <a:latin typeface="Constantia" pitchFamily="18" charset="0"/>
                <a:cs typeface="Arial" charset="0"/>
              </a:defRPr>
            </a:lvl7pPr>
            <a:lvl8pPr marL="3429000" indent="-228600" fontAlgn="base">
              <a:spcBef>
                <a:spcPct val="0"/>
              </a:spcBef>
              <a:spcAft>
                <a:spcPct val="0"/>
              </a:spcAft>
              <a:defRPr>
                <a:solidFill>
                  <a:schemeClr val="tx1"/>
                </a:solidFill>
                <a:latin typeface="Constantia" pitchFamily="18" charset="0"/>
                <a:cs typeface="Arial" charset="0"/>
              </a:defRPr>
            </a:lvl8pPr>
            <a:lvl9pPr marL="3886200" indent="-228600" fontAlgn="base">
              <a:spcBef>
                <a:spcPct val="0"/>
              </a:spcBef>
              <a:spcAft>
                <a:spcPct val="0"/>
              </a:spcAft>
              <a:defRPr>
                <a:solidFill>
                  <a:schemeClr val="tx1"/>
                </a:solidFill>
                <a:latin typeface="Constantia" pitchFamily="18" charset="0"/>
                <a:cs typeface="Arial" charset="0"/>
              </a:defRPr>
            </a:lvl9pPr>
          </a:lstStyle>
          <a:p>
            <a:pPr algn="ctr"/>
            <a:r>
              <a:rPr lang="sk-SK" sz="3600" b="1">
                <a:solidFill>
                  <a:srgbClr val="000000"/>
                </a:solidFill>
                <a:latin typeface="Arial" charset="0"/>
              </a:rPr>
              <a:t>„Ako dedko ťahal repku“</a:t>
            </a:r>
          </a:p>
        </p:txBody>
      </p:sp>
      <p:pic>
        <p:nvPicPr>
          <p:cNvPr id="13316" name="Picture 20" descr="http://www.mountfield.sk/wp-content/gallery/bedo-travnicek/20090825-dvd_08383_cmyk.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9600" y="2057400"/>
            <a:ext cx="307975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2" descr="http://www.alinka.sk/wp-content/uploads/rep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2971800"/>
            <a:ext cx="428625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http://fotka.pixmac.cz/4/zelena-trava-izolovanych-na-bilem-pozadi-agriculture-pixmac-fotka-42734261.jpg"/>
          <p:cNvPicPr>
            <a:picLocks noChangeAspect="1" noChangeArrowheads="1"/>
          </p:cNvPicPr>
          <p:nvPr/>
        </p:nvPicPr>
        <p:blipFill>
          <a:blip r:embed="rId4" cstate="print">
            <a:lum contrast="10000"/>
          </a:blip>
          <a:srcRect t="32857" b="5714"/>
          <a:stretch>
            <a:fillRect/>
          </a:stretch>
        </p:blipFill>
        <p:spPr bwMode="auto">
          <a:xfrm>
            <a:off x="0" y="5562600"/>
            <a:ext cx="9144000" cy="1295400"/>
          </a:xfrm>
          <a:prstGeom prst="rect">
            <a:avLst/>
          </a:prstGeom>
          <a:ln>
            <a:noFill/>
          </a:ln>
          <a:effectLst>
            <a:softEdge rad="317500"/>
          </a:effectLst>
        </p:spPr>
      </p:pic>
      <p:sp>
        <p:nvSpPr>
          <p:cNvPr id="8" name="Zaoblený obdĺžnik 7"/>
          <p:cNvSpPr/>
          <p:nvPr/>
        </p:nvSpPr>
        <p:spPr>
          <a:xfrm>
            <a:off x="685800" y="228600"/>
            <a:ext cx="42672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sk-SK" sz="3600" b="1">
                <a:solidFill>
                  <a:srgbClr val="FFFFFF"/>
                </a:solidFill>
                <a:latin typeface="Times New Roman" pitchFamily="18" charset="0"/>
                <a:cs typeface="Times New Roman" pitchFamily="18" charset="0"/>
              </a:rPr>
              <a:t>O VEĽKEJ REPE</a:t>
            </a:r>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ĺžnik so šikmým zaobleným rohom 4"/>
          <p:cNvSpPr/>
          <p:nvPr/>
        </p:nvSpPr>
        <p:spPr>
          <a:xfrm>
            <a:off x="455477" y="1408112"/>
            <a:ext cx="8160084" cy="1905000"/>
          </a:xfrm>
          <a:prstGeom prst="round2DiagRect">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sk-SK"/>
          </a:p>
        </p:txBody>
      </p:sp>
      <p:sp>
        <p:nvSpPr>
          <p:cNvPr id="14340" name="Obdĺžnik 3"/>
          <p:cNvSpPr>
            <a:spLocks noChangeArrowheads="1"/>
          </p:cNvSpPr>
          <p:nvPr/>
        </p:nvSpPr>
        <p:spPr bwMode="auto">
          <a:xfrm>
            <a:off x="609600" y="1752600"/>
            <a:ext cx="80772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sk-SK">
                <a:latin typeface="Times New Roman" pitchFamily="18" charset="0"/>
                <a:cs typeface="Times New Roman" pitchFamily="18" charset="0"/>
              </a:rPr>
              <a:t>V jednej dedinke býval dedko. Mal krásnu veľkú záhradu, v ktorej pestoval zeleninu a chutné ovocie. Po dlhej a chladnej zime prišla teplá jar. Vtáčiky spievali, zem voňala. Dedko sa šiel nadýchať čerstvého vzduchu. Rozhodol sa, že zasadí malinké semienko, ktoré našiel vo vrecku nohavíc.</a:t>
            </a:r>
            <a:r>
              <a:rPr lang="sk-SK">
                <a:latin typeface="Constantia" pitchFamily="18" charset="0"/>
              </a:rPr>
              <a:t> </a:t>
            </a:r>
          </a:p>
        </p:txBody>
      </p:sp>
      <p:pic>
        <p:nvPicPr>
          <p:cNvPr id="14341" name="Picture 16" descr="http://www.mountfield.sk/wp-content/gallery/bedo-travnicek/20090825-dvd_08377_cmyk.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32413" y="3352800"/>
            <a:ext cx="2924175" cy="290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ĺžnik so šikmým zaobleným rohom 6"/>
          <p:cNvSpPr/>
          <p:nvPr/>
        </p:nvSpPr>
        <p:spPr>
          <a:xfrm>
            <a:off x="457200" y="457200"/>
            <a:ext cx="3505200" cy="5791200"/>
          </a:xfrm>
          <a:prstGeom prst="round2DiagRect">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sk-SK"/>
          </a:p>
        </p:txBody>
      </p:sp>
      <p:sp>
        <p:nvSpPr>
          <p:cNvPr id="15364" name="Obdĺžnik 3"/>
          <p:cNvSpPr>
            <a:spLocks noChangeArrowheads="1"/>
          </p:cNvSpPr>
          <p:nvPr/>
        </p:nvSpPr>
        <p:spPr bwMode="auto">
          <a:xfrm>
            <a:off x="533400" y="533400"/>
            <a:ext cx="3352800" cy="518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endParaRPr lang="sk-SK" sz="1000">
              <a:latin typeface="Times New Roman" pitchFamily="18" charset="0"/>
              <a:cs typeface="Times New Roman" pitchFamily="18" charset="0"/>
            </a:endParaRPr>
          </a:p>
          <a:p>
            <a:pPr algn="just"/>
            <a:r>
              <a:rPr lang="sk-SK">
                <a:latin typeface="Times New Roman" pitchFamily="18" charset="0"/>
                <a:cs typeface="Times New Roman" pitchFamily="18" charset="0"/>
              </a:rPr>
              <a:t>Semienko nádherne rástlo. Dedko ho polieval a okopával, ako najlepšie vedel. Najprv pustilo korienok, potom z neho vyklíčili lístky. Keď sa pod nimi začalo zaokrúhľovať biele bruško, to už dedko vedel: "Zasadil som repku!"</a:t>
            </a:r>
          </a:p>
          <a:p>
            <a:pPr algn="just"/>
            <a:r>
              <a:rPr lang="sk-SK">
                <a:latin typeface="Times New Roman" pitchFamily="18" charset="0"/>
                <a:cs typeface="Times New Roman" pitchFamily="18" charset="0"/>
              </a:rPr>
              <a:t>Repka rástla a rástla. Najprv bola maličká, potom väčšia, a napokon taká obrovitánska, že podobnú ešte svet nevidel. Rozhodol sa dedko, že repu vytiahne. Ťahal repu, ťahal, ale vytiahnuť ju nemohol. Mocne sa zaprel a ťahal. Ale s repou ani nepohol. "Sám to veru nezmôžem," povzdychol si. "Potrebujem pomoc."</a:t>
            </a:r>
          </a:p>
        </p:txBody>
      </p:sp>
      <p:pic>
        <p:nvPicPr>
          <p:cNvPr id="15365" name="Picture 26" descr="http://program.autiste.cz/images/aplikace/nakupovani/obchody/ovoce-zelenina/350x350/rep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3581400"/>
            <a:ext cx="29718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8" descr="http://www.mountfield.sk/wp-content/gallery/bedo-travnicek/20090825-dvd_08292_cmyk.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72200" y="3429000"/>
            <a:ext cx="242252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http://fotka.pixmac.cz/4/zelena-trava-izolovanych-na-bilem-pozadi-agriculture-pixmac-fotka-42734261.jpg"/>
          <p:cNvPicPr>
            <a:picLocks noChangeAspect="1" noChangeArrowheads="1"/>
          </p:cNvPicPr>
          <p:nvPr/>
        </p:nvPicPr>
        <p:blipFill>
          <a:blip r:embed="rId4" cstate="print">
            <a:lum contrast="10000"/>
          </a:blip>
          <a:srcRect t="32857" b="5714"/>
          <a:stretch>
            <a:fillRect/>
          </a:stretch>
        </p:blipFill>
        <p:spPr bwMode="auto">
          <a:xfrm>
            <a:off x="0" y="5562600"/>
            <a:ext cx="9144000" cy="1295400"/>
          </a:xfrm>
          <a:prstGeom prst="rect">
            <a:avLst/>
          </a:prstGeom>
          <a:ln>
            <a:noFill/>
          </a:ln>
          <a:effectLst>
            <a:softEdge rad="317500"/>
          </a:effectLst>
        </p:spPr>
      </p:pic>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ĺžnik so šikmým zaobleným rohom 6"/>
          <p:cNvSpPr/>
          <p:nvPr/>
        </p:nvSpPr>
        <p:spPr>
          <a:xfrm>
            <a:off x="530225" y="794316"/>
            <a:ext cx="4419600" cy="2068225"/>
          </a:xfrm>
          <a:prstGeom prst="round2DiagRect">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sk-SK"/>
          </a:p>
        </p:txBody>
      </p:sp>
      <p:sp>
        <p:nvSpPr>
          <p:cNvPr id="16388" name="Obdĺžnik 3"/>
          <p:cNvSpPr>
            <a:spLocks noChangeArrowheads="1"/>
          </p:cNvSpPr>
          <p:nvPr/>
        </p:nvSpPr>
        <p:spPr bwMode="auto">
          <a:xfrm>
            <a:off x="609600" y="914400"/>
            <a:ext cx="42672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sk-SK">
                <a:latin typeface="Times New Roman" pitchFamily="18" charset="0"/>
                <a:cs typeface="Times New Roman" pitchFamily="18" charset="0"/>
              </a:rPr>
              <a:t>Zavolal teda babku. "Babka, prosím ťa, poď sem na chvíľočku, pomôž mi vytiahnuť toto repisko!" Babka ihneď pribehla z kuchyne. Chytila dedka okolo pása. Ťahá dedko repu, ťahá babka dedka. Ťahajú, ťahajú, ale repu vytiahnuť nemôžu. </a:t>
            </a:r>
          </a:p>
        </p:txBody>
      </p:sp>
      <p:pic>
        <p:nvPicPr>
          <p:cNvPr id="16389" name="Picture 20" descr="http://www.mountfield.sk/wp-content/gallery/bedo-travnicek/20090825-dvd_08383_cmyk.jpg"/>
          <p:cNvPicPr>
            <a:picLocks noChangeAspect="1" noChangeArrowheads="1"/>
          </p:cNvPicPr>
          <p:nvPr/>
        </p:nvPicPr>
        <p:blipFill>
          <a:blip r:embed="rId2">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rot="1120219">
            <a:off x="3940175" y="3240088"/>
            <a:ext cx="2182813" cy="307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26" descr="http://program.autiste.cz/images/aplikace/nakupovani/obchody/ovoce-zelenina/350x350/rep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438400"/>
            <a:ext cx="3810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3"/>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91400" y="3494088"/>
            <a:ext cx="1490663" cy="234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http://fotka.pixmac.cz/4/zelena-trava-izolovanych-na-bilem-pozadi-agriculture-pixmac-fotka-42734261.jpg"/>
          <p:cNvPicPr>
            <a:picLocks noChangeAspect="1" noChangeArrowheads="1"/>
          </p:cNvPicPr>
          <p:nvPr/>
        </p:nvPicPr>
        <p:blipFill>
          <a:blip r:embed="rId5" cstate="print">
            <a:lum contrast="10000"/>
          </a:blip>
          <a:srcRect t="32857" b="5714"/>
          <a:stretch>
            <a:fillRect/>
          </a:stretch>
        </p:blipFill>
        <p:spPr bwMode="auto">
          <a:xfrm>
            <a:off x="0" y="5257800"/>
            <a:ext cx="9144000" cy="1295400"/>
          </a:xfrm>
          <a:prstGeom prst="rect">
            <a:avLst/>
          </a:prstGeom>
          <a:ln>
            <a:noFill/>
          </a:ln>
          <a:effectLst>
            <a:softEdge rad="317500"/>
          </a:effectLst>
        </p:spPr>
      </p:pic>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5" name="Picture 3"/>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l="9837"/>
          <a:stretch>
            <a:fillRect/>
          </a:stretch>
        </p:blipFill>
        <p:spPr bwMode="auto">
          <a:xfrm rot="327395">
            <a:off x="5410200" y="3429000"/>
            <a:ext cx="1397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bdĺžnik so šikmým zaobleným rohom 10"/>
          <p:cNvSpPr/>
          <p:nvPr/>
        </p:nvSpPr>
        <p:spPr>
          <a:xfrm>
            <a:off x="374650" y="566737"/>
            <a:ext cx="4648200" cy="2590800"/>
          </a:xfrm>
          <a:prstGeom prst="round2DiagRect">
            <a:avLst/>
          </a:prstGeom>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sk-SK"/>
          </a:p>
        </p:txBody>
      </p:sp>
      <p:pic>
        <p:nvPicPr>
          <p:cNvPr id="10" name="Picture 2" descr="Dievča: Ilustrácie dievča mladé dievča beží s taškou"/>
          <p:cNvPicPr>
            <a:picLocks noChangeAspect="1" noChangeArrowheads="1"/>
          </p:cNvPicPr>
          <p:nvPr/>
        </p:nvPicPr>
        <p:blipFill>
          <a:blip r:embed="rId3" cstate="print"/>
          <a:srcRect/>
          <a:stretch>
            <a:fillRect/>
          </a:stretch>
        </p:blipFill>
        <p:spPr bwMode="auto">
          <a:xfrm flipH="1">
            <a:off x="7010400" y="4038600"/>
            <a:ext cx="1451429" cy="1905000"/>
          </a:xfrm>
          <a:prstGeom prst="rect">
            <a:avLst/>
          </a:prstGeom>
          <a:ln>
            <a:noFill/>
          </a:ln>
          <a:effectLst>
            <a:softEdge rad="112500"/>
          </a:effectLst>
        </p:spPr>
      </p:pic>
      <p:pic>
        <p:nvPicPr>
          <p:cNvPr id="17413" name="Picture 18" descr="http://www.mountfield.sk/wp-content/gallery/bedo-travnicek/20090825-dvd_08378_cmyk.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81400" y="3505200"/>
            <a:ext cx="2190750"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26" descr="http://program.autiste.cz/images/aplikace/nakupovani/obchody/ovoce-zelenina/350x350/rep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3429000"/>
            <a:ext cx="29718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http://fotka.pixmac.cz/4/zelena-trava-izolovanych-na-bilem-pozadi-agriculture-pixmac-fotka-42734261.jpg"/>
          <p:cNvPicPr>
            <a:picLocks noChangeAspect="1" noChangeArrowheads="1"/>
          </p:cNvPicPr>
          <p:nvPr/>
        </p:nvPicPr>
        <p:blipFill>
          <a:blip r:embed="rId6" cstate="print">
            <a:lum contrast="10000"/>
          </a:blip>
          <a:srcRect t="32857" b="5714"/>
          <a:stretch>
            <a:fillRect/>
          </a:stretch>
        </p:blipFill>
        <p:spPr bwMode="auto">
          <a:xfrm>
            <a:off x="0" y="5257800"/>
            <a:ext cx="9144000" cy="1295400"/>
          </a:xfrm>
          <a:prstGeom prst="rect">
            <a:avLst/>
          </a:prstGeom>
          <a:ln>
            <a:noFill/>
          </a:ln>
          <a:effectLst>
            <a:softEdge rad="317500"/>
          </a:effectLst>
        </p:spPr>
      </p:pic>
      <p:sp>
        <p:nvSpPr>
          <p:cNvPr id="17417" name="Obdĺžnik 8"/>
          <p:cNvSpPr>
            <a:spLocks noChangeArrowheads="1"/>
          </p:cNvSpPr>
          <p:nvPr/>
        </p:nvSpPr>
        <p:spPr bwMode="auto">
          <a:xfrm>
            <a:off x="381000" y="685800"/>
            <a:ext cx="4572000" cy="216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endParaRPr lang="sk-SK" sz="1000">
              <a:latin typeface="Times New Roman" pitchFamily="18" charset="0"/>
              <a:cs typeface="Times New Roman" pitchFamily="18" charset="0"/>
            </a:endParaRPr>
          </a:p>
          <a:p>
            <a:pPr algn="just"/>
            <a:r>
              <a:rPr lang="sk-SK">
                <a:latin typeface="Times New Roman" pitchFamily="18" charset="0"/>
                <a:cs typeface="Times New Roman" pitchFamily="18" charset="0"/>
              </a:rPr>
              <a:t>Zavolali na pomoc vnučku. "Zuzka, nože poď sem, pomôž nám vytiahnuť repu!" Zuzka sa postavila za babku a tiež ju chytila okolo pása. Všetci traja sa zapreli, ako najlepšie vedeli. Ťahá dedko, ťahá babka, ťahá vnučka. Ťahali repu, ťahali, ale vytiahnuť ju nemohli. "Ešte je nás málo," povedal dedko. </a:t>
            </a:r>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Dievča: Ilustrácie dievča mladé dievča beží s taškou"/>
          <p:cNvPicPr>
            <a:picLocks noChangeAspect="1" noChangeArrowheads="1"/>
          </p:cNvPicPr>
          <p:nvPr/>
        </p:nvPicPr>
        <p:blipFill>
          <a:blip r:embed="rId2" cstate="print"/>
          <a:srcRect/>
          <a:stretch>
            <a:fillRect/>
          </a:stretch>
        </p:blipFill>
        <p:spPr bwMode="auto">
          <a:xfrm rot="20486466" flipH="1">
            <a:off x="4310372" y="3692997"/>
            <a:ext cx="1451429" cy="1905000"/>
          </a:xfrm>
          <a:prstGeom prst="rect">
            <a:avLst/>
          </a:prstGeom>
          <a:ln>
            <a:noFill/>
          </a:ln>
          <a:effectLst>
            <a:softEdge rad="112500"/>
          </a:effectLst>
        </p:spPr>
      </p:pic>
      <p:pic>
        <p:nvPicPr>
          <p:cNvPr id="18444" name="Picture 12" descr="Nepojmenovaný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3124200"/>
            <a:ext cx="1465263" cy="2446338"/>
          </a:xfrm>
          <a:prstGeom prst="rect">
            <a:avLst/>
          </a:prstGeom>
          <a:noFill/>
          <a:extLst>
            <a:ext uri="{909E8E84-426E-40DD-AFC4-6F175D3DCCD1}">
              <a14:hiddenFill xmlns:a14="http://schemas.microsoft.com/office/drawing/2010/main">
                <a:solidFill>
                  <a:srgbClr val="FFFFFF"/>
                </a:solidFill>
              </a14:hiddenFill>
            </a:ext>
          </a:extLst>
        </p:spPr>
      </p:pic>
      <p:sp>
        <p:nvSpPr>
          <p:cNvPr id="9" name="Obdĺžnik so šikmým zaobleným rohom 8"/>
          <p:cNvSpPr/>
          <p:nvPr/>
        </p:nvSpPr>
        <p:spPr>
          <a:xfrm>
            <a:off x="457200" y="990600"/>
            <a:ext cx="4800600" cy="2057400"/>
          </a:xfrm>
          <a:prstGeom prst="round2Diag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sk-SK"/>
          </a:p>
        </p:txBody>
      </p:sp>
      <p:pic>
        <p:nvPicPr>
          <p:cNvPr id="18437" name="Picture 18" descr="http://www.mountfield.sk/wp-content/gallery/bedo-travnicek/20090825-dvd_08378_cmyk.jpg"/>
          <p:cNvPicPr>
            <a:picLocks noChangeAspect="1" noChangeArrowheads="1"/>
          </p:cNvPicPr>
          <p:nvPr/>
        </p:nvPicPr>
        <p:blipFill>
          <a:blip r:embed="rId4">
            <a:clrChange>
              <a:clrFrom>
                <a:srgbClr val="FBF7F6"/>
              </a:clrFrom>
              <a:clrTo>
                <a:srgbClr val="FBF7F6">
                  <a:alpha val="0"/>
                </a:srgbClr>
              </a:clrTo>
            </a:clrChange>
            <a:extLst>
              <a:ext uri="{28A0092B-C50C-407E-A947-70E740481C1C}">
                <a14:useLocalDpi xmlns:a14="http://schemas.microsoft.com/office/drawing/2010/main" val="0"/>
              </a:ext>
            </a:extLst>
          </a:blip>
          <a:srcRect/>
          <a:stretch>
            <a:fillRect/>
          </a:stretch>
        </p:blipFill>
        <p:spPr bwMode="auto">
          <a:xfrm rot="626739">
            <a:off x="1358900" y="3302000"/>
            <a:ext cx="2190750"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26" descr="http://program.autiste.cz/images/aplikace/nakupovani/obchody/ovoce-zelenina/350x350/rep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3276600"/>
            <a:ext cx="29718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http://fotka.pixmac.cz/4/zelena-trava-izolovanych-na-bilem-pozadi-agriculture-pixmac-fotka-42734261.jpg"/>
          <p:cNvPicPr>
            <a:picLocks noChangeAspect="1" noChangeArrowheads="1"/>
          </p:cNvPicPr>
          <p:nvPr/>
        </p:nvPicPr>
        <p:blipFill>
          <a:blip r:embed="rId6" cstate="print">
            <a:lum contrast="10000"/>
          </a:blip>
          <a:srcRect t="32857" b="5714"/>
          <a:stretch>
            <a:fillRect/>
          </a:stretch>
        </p:blipFill>
        <p:spPr bwMode="auto">
          <a:xfrm>
            <a:off x="0" y="5105400"/>
            <a:ext cx="9144000" cy="1295400"/>
          </a:xfrm>
          <a:prstGeom prst="rect">
            <a:avLst/>
          </a:prstGeom>
          <a:ln>
            <a:noFill/>
          </a:ln>
          <a:effectLst>
            <a:softEdge rad="317500"/>
          </a:effectLst>
        </p:spPr>
      </p:pic>
      <p:sp>
        <p:nvSpPr>
          <p:cNvPr id="18440" name="Obdĺžnik 9"/>
          <p:cNvSpPr>
            <a:spLocks noChangeArrowheads="1"/>
          </p:cNvSpPr>
          <p:nvPr/>
        </p:nvSpPr>
        <p:spPr bwMode="auto">
          <a:xfrm>
            <a:off x="533400" y="1143000"/>
            <a:ext cx="45720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sk-SK">
                <a:latin typeface="Times New Roman" pitchFamily="18" charset="0"/>
                <a:cs typeface="Times New Roman" pitchFamily="18" charset="0"/>
              </a:rPr>
              <a:t>Zavolali na pomoc psíka. „Dunčo, Dunčo, poď nám pomôcť repu vytiahnuť!" Psíček zavrtel chvostíkom a postavil sa za vnučku. A tak ťahali a ťahali - dedko repu, babka dedka, vnučka babku, psíček vnučku, ťahali repu, ťahali, ale vytiahnuť ju nemohli.</a:t>
            </a:r>
            <a:r>
              <a:rPr lang="sk-SK">
                <a:latin typeface="Constantia" pitchFamily="18" charset="0"/>
              </a:rPr>
              <a:t> </a:t>
            </a:r>
          </a:p>
        </p:txBody>
      </p:sp>
      <p:pic>
        <p:nvPicPr>
          <p:cNvPr id="18441" name="Picture 36" descr="http://pedem.wz.cz/obr/pes.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24600" y="4267200"/>
            <a:ext cx="2205038"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Dievča: Ilustrácie dievča mladé dievča beží s taškou"/>
          <p:cNvPicPr>
            <a:picLocks noChangeAspect="1" noChangeArrowheads="1"/>
          </p:cNvPicPr>
          <p:nvPr/>
        </p:nvPicPr>
        <p:blipFill>
          <a:blip r:embed="rId2" cstate="print"/>
          <a:srcRect/>
          <a:stretch>
            <a:fillRect/>
          </a:stretch>
        </p:blipFill>
        <p:spPr bwMode="auto">
          <a:xfrm rot="20486466" flipH="1">
            <a:off x="4459598" y="3613623"/>
            <a:ext cx="1451429" cy="1905000"/>
          </a:xfrm>
          <a:prstGeom prst="rect">
            <a:avLst/>
          </a:prstGeom>
          <a:ln>
            <a:noFill/>
          </a:ln>
          <a:effectLst>
            <a:softEdge rad="112500"/>
          </a:effectLst>
        </p:spPr>
      </p:pic>
      <p:pic>
        <p:nvPicPr>
          <p:cNvPr id="19469" name="Picture 13" descr="Nepojmenovaný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3124200"/>
            <a:ext cx="1465263" cy="2446338"/>
          </a:xfrm>
          <a:prstGeom prst="rect">
            <a:avLst/>
          </a:prstGeom>
          <a:noFill/>
          <a:extLst>
            <a:ext uri="{909E8E84-426E-40DD-AFC4-6F175D3DCCD1}">
              <a14:hiddenFill xmlns:a14="http://schemas.microsoft.com/office/drawing/2010/main">
                <a:solidFill>
                  <a:srgbClr val="FFFFFF"/>
                </a:solidFill>
              </a14:hiddenFill>
            </a:ext>
          </a:extLst>
        </p:spPr>
      </p:pic>
      <p:sp>
        <p:nvSpPr>
          <p:cNvPr id="10" name="Obdĺžnik so šikmým zaobleným rohom 9"/>
          <p:cNvSpPr/>
          <p:nvPr/>
        </p:nvSpPr>
        <p:spPr>
          <a:xfrm>
            <a:off x="3962400" y="304800"/>
            <a:ext cx="4876800" cy="2057400"/>
          </a:xfrm>
          <a:prstGeom prst="round2DiagRect">
            <a:avLst/>
          </a:prstGeom>
        </p:spPr>
        <p:style>
          <a:lnRef idx="2">
            <a:schemeClr val="accent1">
              <a:shade val="50000"/>
            </a:schemeClr>
          </a:lnRef>
          <a:fillRef idx="1002">
            <a:schemeClr val="lt2"/>
          </a:fillRef>
          <a:effectRef idx="0">
            <a:schemeClr val="accent1"/>
          </a:effectRef>
          <a:fontRef idx="minor">
            <a:schemeClr val="lt1"/>
          </a:fontRef>
        </p:style>
        <p:txBody>
          <a:bodyPr anchor="ctr"/>
          <a:lstStyle/>
          <a:p>
            <a:pPr algn="ctr" fontAlgn="auto">
              <a:spcBef>
                <a:spcPts val="0"/>
              </a:spcBef>
              <a:spcAft>
                <a:spcPts val="0"/>
              </a:spcAft>
              <a:defRPr/>
            </a:pPr>
            <a:endParaRPr lang="sk-SK"/>
          </a:p>
        </p:txBody>
      </p:sp>
      <p:pic>
        <p:nvPicPr>
          <p:cNvPr id="19460" name="Picture 18" descr="http://www.mountfield.sk/wp-content/gallery/bedo-travnicek/20090825-dvd_08378_cmyk.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626739">
            <a:off x="1358900" y="3302000"/>
            <a:ext cx="2190750"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26" descr="http://program.autiste.cz/images/aplikace/nakupovani/obchody/ovoce-zelenina/350x350/rep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3276600"/>
            <a:ext cx="29718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http://fotka.pixmac.cz/4/zelena-trava-izolovanych-na-bilem-pozadi-agriculture-pixmac-fotka-42734261.jpg"/>
          <p:cNvPicPr>
            <a:picLocks noChangeAspect="1" noChangeArrowheads="1"/>
          </p:cNvPicPr>
          <p:nvPr/>
        </p:nvPicPr>
        <p:blipFill>
          <a:blip r:embed="rId6" cstate="print">
            <a:lum contrast="10000"/>
          </a:blip>
          <a:srcRect t="32857" b="5714"/>
          <a:stretch>
            <a:fillRect/>
          </a:stretch>
        </p:blipFill>
        <p:spPr bwMode="auto">
          <a:xfrm>
            <a:off x="6350" y="5108575"/>
            <a:ext cx="9144000" cy="1295400"/>
          </a:xfrm>
          <a:prstGeom prst="rect">
            <a:avLst/>
          </a:prstGeom>
          <a:ln>
            <a:noFill/>
          </a:ln>
          <a:effectLst>
            <a:softEdge rad="317500"/>
          </a:effectLst>
        </p:spPr>
      </p:pic>
      <p:sp>
        <p:nvSpPr>
          <p:cNvPr id="19464" name="Obdĺžnik 8"/>
          <p:cNvSpPr>
            <a:spLocks noChangeArrowheads="1"/>
          </p:cNvSpPr>
          <p:nvPr/>
        </p:nvSpPr>
        <p:spPr bwMode="auto">
          <a:xfrm>
            <a:off x="4114800" y="457200"/>
            <a:ext cx="45720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sk-SK">
                <a:latin typeface="Times New Roman" pitchFamily="18" charset="0"/>
                <a:cs typeface="Times New Roman" pitchFamily="18" charset="0"/>
              </a:rPr>
              <a:t>Zavolali teda na pomoc mačku: "Murka, pomôž nám vytiahnuť repu!" zavolal na ňu dedko. A tak sa pochytali - dedko repu, babka dedka, vnučka babku, psíček vnučku, mačka psíčka. Ťahajú, ťahajú, ale tú obrovskú repu nie a nie vytiahnuť! </a:t>
            </a:r>
          </a:p>
        </p:txBody>
      </p:sp>
      <p:pic>
        <p:nvPicPr>
          <p:cNvPr id="19466" name="Picture 36" descr="http://pedem.wz.cz/obr/pes.gif"/>
          <p:cNvPicPr>
            <a:picLocks noChangeAspect="1" noChangeArrowheads="1"/>
          </p:cNvPicPr>
          <p:nvPr/>
        </p:nvPicPr>
        <p:blipFill>
          <a:blip r:embed="rId7">
            <a:extLst>
              <a:ext uri="{28A0092B-C50C-407E-A947-70E740481C1C}">
                <a14:useLocalDpi xmlns:a14="http://schemas.microsoft.com/office/drawing/2010/main" val="0"/>
              </a:ext>
            </a:extLst>
          </a:blip>
          <a:srcRect r="17067"/>
          <a:stretch>
            <a:fillRect/>
          </a:stretch>
        </p:blipFill>
        <p:spPr bwMode="auto">
          <a:xfrm>
            <a:off x="5638800" y="4572000"/>
            <a:ext cx="1828800"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7" name="Picture 34" descr="http://amfora.wz.cz/macka2.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6553200" y="4800600"/>
            <a:ext cx="1320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Dievča: Ilustrácie dievča mladé dievča beží s taškou"/>
          <p:cNvPicPr>
            <a:picLocks noGrp="1" noChangeAspect="1" noChangeArrowheads="1"/>
          </p:cNvPicPr>
          <p:nvPr>
            <p:ph idx="1"/>
          </p:nvPr>
        </p:nvPicPr>
        <p:blipFill>
          <a:blip r:embed="rId2" cstate="print"/>
          <a:stretch>
            <a:fillRect/>
          </a:stretch>
        </p:blipFill>
        <p:spPr>
          <a:xfrm flipH="1">
            <a:off x="5187950" y="4117975"/>
            <a:ext cx="1143000" cy="1600200"/>
          </a:xfrm>
          <a:effectLst>
            <a:softEdge rad="112500"/>
          </a:effectLst>
        </p:spPr>
      </p:pic>
      <p:pic>
        <p:nvPicPr>
          <p:cNvPr id="20496" name="Picture 16" descr="Nepojmenovaný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447704">
            <a:off x="4114800" y="3352800"/>
            <a:ext cx="1400175" cy="2335213"/>
          </a:xfrm>
          <a:prstGeom prst="rect">
            <a:avLst/>
          </a:prstGeom>
          <a:noFill/>
          <a:extLst>
            <a:ext uri="{909E8E84-426E-40DD-AFC4-6F175D3DCCD1}">
              <a14:hiddenFill xmlns:a14="http://schemas.microsoft.com/office/drawing/2010/main">
                <a:solidFill>
                  <a:srgbClr val="FFFFFF"/>
                </a:solidFill>
              </a14:hiddenFill>
            </a:ext>
          </a:extLst>
        </p:spPr>
      </p:pic>
      <p:sp>
        <p:nvSpPr>
          <p:cNvPr id="16" name="Obdĺžnik so šikmým zaobleným rohom 15"/>
          <p:cNvSpPr/>
          <p:nvPr/>
        </p:nvSpPr>
        <p:spPr>
          <a:xfrm>
            <a:off x="2362200" y="228600"/>
            <a:ext cx="6553200" cy="2819400"/>
          </a:xfrm>
          <a:prstGeom prst="round2DiagRect">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sk-SK"/>
          </a:p>
        </p:txBody>
      </p:sp>
      <p:pic>
        <p:nvPicPr>
          <p:cNvPr id="20484" name="Picture 14" descr="http://www.mountfield.sk/wp-content/gallery/bedo-travnicek/20090825-dvd_08376_cmyk.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42131">
            <a:off x="1738313" y="3324225"/>
            <a:ext cx="2725737"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26" descr="http://program.autiste.cz/images/aplikace/nakupovani/obchody/ovoce-zelenina/350x350/rep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548752">
            <a:off x="498475" y="3089275"/>
            <a:ext cx="29718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http://fotka.pixmac.cz/4/zelena-trava-izolovanych-na-bilem-pozadi-agriculture-pixmac-fotka-42734261.jpg"/>
          <p:cNvPicPr>
            <a:picLocks noChangeAspect="1" noChangeArrowheads="1"/>
          </p:cNvPicPr>
          <p:nvPr/>
        </p:nvPicPr>
        <p:blipFill>
          <a:blip r:embed="rId6" cstate="print">
            <a:lum contrast="10000"/>
          </a:blip>
          <a:srcRect t="32857" b="5714"/>
          <a:stretch>
            <a:fillRect/>
          </a:stretch>
        </p:blipFill>
        <p:spPr bwMode="auto">
          <a:xfrm>
            <a:off x="0" y="5105400"/>
            <a:ext cx="9144000" cy="1295400"/>
          </a:xfrm>
          <a:prstGeom prst="rect">
            <a:avLst/>
          </a:prstGeom>
          <a:ln>
            <a:noFill/>
          </a:ln>
          <a:effectLst>
            <a:softEdge rad="317500"/>
          </a:effectLst>
        </p:spPr>
      </p:pic>
      <p:pic>
        <p:nvPicPr>
          <p:cNvPr id="20488" name="Picture 34" descr="http://amfora.wz.cz/macka2.gif"/>
          <p:cNvPicPr>
            <a:picLocks noChangeAspect="1" noChangeArrowheads="1" noCrop="1"/>
          </p:cNvPicPr>
          <p:nvPr/>
        </p:nvPicPr>
        <p:blipFill>
          <a:blip r:embed="rId7">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rot="1737572">
            <a:off x="7015163" y="4818063"/>
            <a:ext cx="1320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9" name="Obdĺžnik 9"/>
          <p:cNvSpPr>
            <a:spLocks noChangeArrowheads="1"/>
          </p:cNvSpPr>
          <p:nvPr/>
        </p:nvSpPr>
        <p:spPr bwMode="auto">
          <a:xfrm>
            <a:off x="2667000" y="381000"/>
            <a:ext cx="6019800" cy="256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sk-SK">
                <a:latin typeface="Times New Roman" pitchFamily="18" charset="0"/>
                <a:cs typeface="Times New Roman" pitchFamily="18" charset="0"/>
              </a:rPr>
              <a:t>Vtedy z diery vykukla myška. "Nože, Hryzka, poď, prosím ťa, pomôž nám repu vytiahnuť!" poprosila babka. Myška sa postavila za mačku. A tak ťahali a ťahali - dedko repu, babka dedka, vnučka babku, psíček vnučku, mačka psíčka, myška mačku. Myška poriadne potiahla a repa odrazu urobila hop! A bola vonku. Všetci sa prekopŕcli - dedko na babku, babka na vnučku, vnučka na psíčka, psíček na mačičku a mačička na myšku. Ale tú obrovskú repu predsa len vytiahli! To bolo radosti!</a:t>
            </a:r>
          </a:p>
        </p:txBody>
      </p:sp>
      <p:pic>
        <p:nvPicPr>
          <p:cNvPr id="20490" name="Picture 38" descr="http://www.gify.nou.cz/z_mys1_soubory/my1.gif"/>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01000" y="5181600"/>
            <a:ext cx="762000"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1" name="Picture 22" descr="http://www.mountfield.sk/wp-content/gallery/bedo-travnicek/beda-07.jpg"/>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4800" y="609600"/>
            <a:ext cx="1916113"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3" name="Picture 36" descr="http://pedem.wz.cz/obr/pes.gif"/>
          <p:cNvPicPr>
            <a:picLocks noChangeAspect="1" noChangeArrowheads="1"/>
          </p:cNvPicPr>
          <p:nvPr/>
        </p:nvPicPr>
        <p:blipFill>
          <a:blip r:embed="rId10">
            <a:extLst>
              <a:ext uri="{28A0092B-C50C-407E-A947-70E740481C1C}">
                <a14:useLocalDpi xmlns:a14="http://schemas.microsoft.com/office/drawing/2010/main" val="0"/>
              </a:ext>
            </a:extLst>
          </a:blip>
          <a:srcRect b="37801"/>
          <a:stretch>
            <a:fillRect/>
          </a:stretch>
        </p:blipFill>
        <p:spPr bwMode="auto">
          <a:xfrm rot="-2418758">
            <a:off x="6022975" y="4400550"/>
            <a:ext cx="114776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ok">
  <a:themeElements>
    <a:clrScheme name="Tok">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Tok">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ok">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Override1.xml><?xml version="1.0" encoding="utf-8"?>
<a:themeOverride xmlns:a="http://schemas.openxmlformats.org/drawingml/2006/main">
  <a:clrScheme name="Tok">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Tok">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1520</TotalTime>
  <Words>545</Words>
  <Application>Microsoft Office PowerPoint</Application>
  <PresentationFormat>Prezentácia na obrazovke (4:3)</PresentationFormat>
  <Paragraphs>64</Paragraphs>
  <Slides>18</Slides>
  <Notes>0</Notes>
  <HiddenSlides>0</HiddenSlides>
  <MMClips>0</MMClips>
  <ScaleCrop>false</ScaleCrop>
  <HeadingPairs>
    <vt:vector size="4" baseType="variant">
      <vt:variant>
        <vt:lpstr>Motív</vt:lpstr>
      </vt:variant>
      <vt:variant>
        <vt:i4>1</vt:i4>
      </vt:variant>
      <vt:variant>
        <vt:lpstr>Nadpisy snímok</vt:lpstr>
      </vt:variant>
      <vt:variant>
        <vt:i4>18</vt:i4>
      </vt:variant>
    </vt:vector>
  </HeadingPairs>
  <TitlesOfParts>
    <vt:vector size="19" baseType="lpstr">
      <vt:lpstr>Tok</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 KTO ŤAHAL REPU AKO PRVÝ...POSLEDNÝ?  KTO PRIŠIEL POMÔCŤ DEDKOVI ŤAHAŤ REPU AKO PRVÝ... POSLEDNÝ?  SPOJ KRÚŽKY S POSTAVAMI PODĽA DEJOVEJ POSTUPNOSTI.</vt:lpstr>
      <vt:lpstr> KTORÉ POSTAVY VYSTUPOVALI V ROZPRÁVKE O DEDKOVI A REPKE?</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Použité zdroje: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Ako dedko ťahal repku</dc:title>
  <dc:creator>martuska</dc:creator>
  <cp:lastModifiedBy>Uzivatel</cp:lastModifiedBy>
  <cp:revision>73</cp:revision>
  <dcterms:created xsi:type="dcterms:W3CDTF">2012-09-23T14:21:22Z</dcterms:created>
  <dcterms:modified xsi:type="dcterms:W3CDTF">2014-04-12T15:49:25Z</dcterms:modified>
</cp:coreProperties>
</file>