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5" r:id="rId2"/>
    <p:sldId id="268" r:id="rId3"/>
    <p:sldId id="266" r:id="rId4"/>
    <p:sldId id="271" r:id="rId5"/>
    <p:sldId id="273" r:id="rId6"/>
    <p:sldId id="274" r:id="rId7"/>
    <p:sldId id="277" r:id="rId8"/>
    <p:sldId id="279" r:id="rId9"/>
    <p:sldId id="280" r:id="rId10"/>
    <p:sldId id="287" r:id="rId11"/>
    <p:sldId id="288" r:id="rId12"/>
    <p:sldId id="289" r:id="rId13"/>
    <p:sldId id="291" r:id="rId14"/>
    <p:sldId id="293" r:id="rId15"/>
    <p:sldId id="283" r:id="rId16"/>
    <p:sldId id="284" r:id="rId17"/>
    <p:sldId id="285" r:id="rId18"/>
    <p:sldId id="286" r:id="rId19"/>
    <p:sldId id="282" r:id="rId20"/>
  </p:sldIdLst>
  <p:sldSz cx="9144000" cy="6858000" type="screen4x3"/>
  <p:notesSz cx="6842125" cy="9983788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4F658-DCBE-4078-9093-E7475AEF1AD3}" type="datetimeFigureOut">
              <a:rPr lang="sk-SK"/>
              <a:pPr>
                <a:defRPr/>
              </a:pPr>
              <a:t>12.4.2014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F1081-BD8A-430E-A950-2379F0AE4DD7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0776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5D914-B2E1-4D12-AF01-FD047834F781}" type="datetimeFigureOut">
              <a:rPr lang="sk-SK"/>
              <a:pPr>
                <a:defRPr/>
              </a:pPr>
              <a:t>12.4.2014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614F8-FCE1-41CD-8F1F-1D6E1FF5AE73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2609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27295-AF24-46EA-A6B6-8D554532F84F}" type="datetimeFigureOut">
              <a:rPr lang="sk-SK"/>
              <a:pPr>
                <a:defRPr/>
              </a:pPr>
              <a:t>12.4.2014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DC3FD-4B6B-4DDF-92DE-98CB218849FF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6109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0518A-9204-4DF2-9C8D-4BAA8AF40AE0}" type="datetimeFigureOut">
              <a:rPr lang="sk-SK"/>
              <a:pPr>
                <a:defRPr/>
              </a:pPr>
              <a:t>12.4.2014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9A74-57BB-4BD1-B401-5E81EE5EEE0E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943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06761-401A-4F0C-B7DB-051215985531}" type="datetimeFigureOut">
              <a:rPr lang="sk-SK"/>
              <a:pPr>
                <a:defRPr/>
              </a:pPr>
              <a:t>12.4.2014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D8CBC-029E-4D4C-AF1C-D06C3DC7C5C7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433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1D5E0-C40C-4B91-ACD6-37284E4BE2A8}" type="datetimeFigureOut">
              <a:rPr lang="sk-SK"/>
              <a:pPr>
                <a:defRPr/>
              </a:pPr>
              <a:t>12.4.2014</a:t>
            </a:fld>
            <a:endParaRPr lang="sk-SK" dirty="0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D628-C0AC-466E-A9D1-270B5BC1A067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4138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05120-859C-47A4-B814-B864C566A15D}" type="datetimeFigureOut">
              <a:rPr lang="sk-SK"/>
              <a:pPr>
                <a:defRPr/>
              </a:pPr>
              <a:t>12.4.2014</a:t>
            </a:fld>
            <a:endParaRPr lang="sk-SK" dirty="0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5D0DA-F0E0-488C-BD58-AD6CB1C3CA70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811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FDB1B-F8C0-44D1-8DAE-E368F1C8A5AF}" type="datetimeFigureOut">
              <a:rPr lang="sk-SK"/>
              <a:pPr>
                <a:defRPr/>
              </a:pPr>
              <a:t>12.4.2014</a:t>
            </a:fld>
            <a:endParaRPr lang="sk-SK" dirty="0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4C42A-E270-4FAC-B9B5-EC3D8AF123DA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8789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9080-E7B4-4D45-B0A8-6DA5A72D8973}" type="datetimeFigureOut">
              <a:rPr lang="sk-SK"/>
              <a:pPr>
                <a:defRPr/>
              </a:pPr>
              <a:t>12.4.2014</a:t>
            </a:fld>
            <a:endParaRPr lang="sk-SK" dirty="0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AEED9-73B1-4FAE-AD29-B1E1F37F3C35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936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C5D99-9A0A-45A4-8C06-A024F00D4C0A}" type="datetimeFigureOut">
              <a:rPr lang="sk-SK"/>
              <a:pPr>
                <a:defRPr/>
              </a:pPr>
              <a:t>12.4.2014</a:t>
            </a:fld>
            <a:endParaRPr lang="sk-SK" dirty="0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7F9F6-AF8B-4476-BE9F-DF62A3ED579C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3270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1087F-0FC0-45A4-AA7D-D7AE6945CD13}" type="datetimeFigureOut">
              <a:rPr lang="sk-SK"/>
              <a:pPr>
                <a:defRPr/>
              </a:pPr>
              <a:t>12.4.2014</a:t>
            </a:fld>
            <a:endParaRPr lang="sk-SK" dirty="0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19E61-BCF2-45BA-8D64-E540D000DC3D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66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F075B7-3F15-4288-8E9A-4AB8783FF934}" type="datetimeFigureOut">
              <a:rPr lang="sk-SK"/>
              <a:pPr>
                <a:defRPr/>
              </a:pPr>
              <a:t>12.4.2014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3A1C55-BD43-45AA-A562-3B69168D20AB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2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7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jpeg"/><Relationship Id="rId7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350645" cy="1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>
                <a:latin typeface="Arial" pitchFamily="34" charset="0"/>
                <a:cs typeface="Arial" pitchFamily="34" charset="0"/>
              </a:rPr>
              <a:t>Dopytovo orientovaný projekt</a:t>
            </a:r>
          </a:p>
          <a:p>
            <a:pPr algn="ctr"/>
            <a:r>
              <a:rPr lang="sk-SK" sz="1400" dirty="0">
                <a:latin typeface="Arial" pitchFamily="34" charset="0"/>
                <a:cs typeface="Arial" pitchFamily="34" charset="0"/>
              </a:rPr>
              <a:t>Moderné vzdelávanie pre vedomostnú spoločnosť/Projekt je spolufinancovaný zo zdrojov EÚ</a:t>
            </a:r>
          </a:p>
          <a:p>
            <a:pPr algn="ctr"/>
            <a:r>
              <a:rPr lang="sk-SK" sz="1400" dirty="0">
                <a:latin typeface="Arial" pitchFamily="34" charset="0"/>
                <a:cs typeface="Arial" pitchFamily="34" charset="0"/>
              </a:rPr>
              <a:t>Kód ITMS projektu 26110130435</a:t>
            </a:r>
          </a:p>
          <a:p>
            <a:pPr algn="ctr"/>
            <a:r>
              <a:rPr lang="sk-SK" sz="1400" dirty="0" smtClean="0">
                <a:latin typeface="Arial" pitchFamily="34" charset="0"/>
                <a:cs typeface="Arial" pitchFamily="34" charset="0"/>
              </a:rPr>
              <a:t>Aktivita 1.1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0" name="Obdĺžnik 9"/>
          <p:cNvSpPr/>
          <p:nvPr/>
        </p:nvSpPr>
        <p:spPr>
          <a:xfrm>
            <a:off x="5712544" y="5791200"/>
            <a:ext cx="2772071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200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PaedDr. Marta Magdinová</a:t>
            </a:r>
            <a:r>
              <a:rPr lang="sk-SK" sz="120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87793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Nadpis 1"/>
          <p:cNvSpPr>
            <a:spLocks/>
          </p:cNvSpPr>
          <p:nvPr/>
        </p:nvSpPr>
        <p:spPr bwMode="auto">
          <a:xfrm>
            <a:off x="2362200" y="304800"/>
            <a:ext cx="45720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k-SK" sz="1600" b="1" dirty="0">
                <a:solidFill>
                  <a:schemeClr val="accent1"/>
                </a:solidFill>
              </a:rPr>
              <a:t>S ktorými zvieratkami sa Pampúšik stretol ?</a:t>
            </a:r>
          </a:p>
        </p:txBody>
      </p:sp>
      <p:pic>
        <p:nvPicPr>
          <p:cNvPr id="31749" name="Picture 5" descr="krtko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1676400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13057325-cute-cartoon-mouse--vector-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85800"/>
            <a:ext cx="13620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6052861-vector-smiling-green-fro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12192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2994391-a-vector-illustration-of-a-cute-grizzly--brown-or-kodiak-be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15240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9" descr="14650337-cute-fo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131286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381000" y="4267200"/>
            <a:ext cx="8305800" cy="213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dirty="0"/>
          </a:p>
        </p:txBody>
      </p:sp>
      <p:pic>
        <p:nvPicPr>
          <p:cNvPr id="31755" name="Picture 4" descr="Králik: Ilustrácie Rozkošný hnedé karikatúra králik bunny charakteru Vektor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38400"/>
            <a:ext cx="8874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 descr="4982867-wolf--colored-cartoon-illustration-as-vect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7" name="Picture 13" descr="14524427-cute-deer-carto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12001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7556E-17 L 0.69167 0.6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3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4217 0.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4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7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15677 0.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47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7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6666 0.322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7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Nadpis 1"/>
          <p:cNvSpPr>
            <a:spLocks/>
          </p:cNvSpPr>
          <p:nvPr/>
        </p:nvSpPr>
        <p:spPr bwMode="auto">
          <a:xfrm>
            <a:off x="2362200" y="304800"/>
            <a:ext cx="45720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k-SK" sz="1600" b="1" dirty="0">
                <a:solidFill>
                  <a:schemeClr val="accent1"/>
                </a:solidFill>
              </a:rPr>
              <a:t>Ktoré zvieratko stretol Pampúšik ako prvé ?</a:t>
            </a:r>
          </a:p>
        </p:txBody>
      </p:sp>
      <p:pic>
        <p:nvPicPr>
          <p:cNvPr id="32773" name="Picture 5" descr="2994391-a-vector-illustration-of-a-cute-grizzly--brown-or-kodiak-b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133600" cy="18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14650337-cute-f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17303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4" descr="Králik: Ilustrácie Rozkošný hnedé karikatúra králik bunny charakteru Vekto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0"/>
            <a:ext cx="13319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4982867-wolf--colored-cartoon-illustration-as-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668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3048000" y="3657600"/>
            <a:ext cx="2895600" cy="2667000"/>
          </a:xfrm>
          <a:prstGeom prst="roundRect">
            <a:avLst>
              <a:gd name="adj" fmla="val 16667"/>
            </a:avLst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7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7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-0.38941 0.43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/>
          </p:cNvSpPr>
          <p:nvPr/>
        </p:nvSpPr>
        <p:spPr bwMode="auto">
          <a:xfrm>
            <a:off x="1524000" y="304800"/>
            <a:ext cx="63246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k-SK" sz="1600" b="1" dirty="0">
                <a:solidFill>
                  <a:schemeClr val="accent1"/>
                </a:solidFill>
              </a:rPr>
              <a:t>Pampúšikovo putovanie skončilo v brušku jedného zvieratka. Ktoré zvieratko Pampúšika zjedlo ?</a:t>
            </a:r>
          </a:p>
        </p:txBody>
      </p:sp>
      <p:pic>
        <p:nvPicPr>
          <p:cNvPr id="33795" name="Picture 3" descr="2994391-a-vector-illustration-of-a-cute-grizzly--brown-or-kodiak-b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2133600" cy="18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14650337-cute-f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17303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4" descr="Králik: Ilustrácie Rozkošný hnedé karikatúra králik bunny charakteru Vekto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0"/>
            <a:ext cx="13319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4982867-wolf--colored-cartoon-illustration-as-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3048000" y="3657600"/>
            <a:ext cx="2895600" cy="2667000"/>
          </a:xfrm>
          <a:prstGeom prst="roundRect">
            <a:avLst>
              <a:gd name="adj" fmla="val 16667"/>
            </a:avLst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15833 0.42222 " pathEditMode="relative" ptsTypes="AA">
                                      <p:cBhvr>
                                        <p:cTn id="24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Nadpis 1"/>
          <p:cNvSpPr>
            <a:spLocks/>
          </p:cNvSpPr>
          <p:nvPr/>
        </p:nvSpPr>
        <p:spPr bwMode="auto">
          <a:xfrm>
            <a:off x="2362200" y="304800"/>
            <a:ext cx="45720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k-SK" sz="1600" b="1" dirty="0">
                <a:solidFill>
                  <a:schemeClr val="accent1"/>
                </a:solidFill>
              </a:rPr>
              <a:t>Nakresli Pampúšikovo putovanie.</a:t>
            </a:r>
          </a:p>
        </p:txBody>
      </p:sp>
      <p:pic>
        <p:nvPicPr>
          <p:cNvPr id="35845" name="Picture 5" descr="3d74c55700906a33cce863a4fa3f36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1524000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16319700-illustration-of-a-house-in-a-beautiful-n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2286000" cy="213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14650337-cute-f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17303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2994391-a-vector-illustration-of-a-cute-grizzly--brown-or-kodiak-be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0"/>
            <a:ext cx="1905000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9" descr="4982867-wolf--colored-cartoon-illustration-as-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4" descr="Králik: Ilustrácie Rozkošný hnedé karikatúra králik bunny charakteru Vektor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971800"/>
            <a:ext cx="11699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4" name="Picture 26" descr="3253_o_koblkovi - kópia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53000"/>
            <a:ext cx="2438400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3" name="Picture 25" descr="3253_o_koblkovi - kópia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9400"/>
            <a:ext cx="2438400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2" name="Picture 24" descr="3253_o_koblkovi - kópia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2438400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 descr="3253_o_koblkovi - kópia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0"/>
            <a:ext cx="2536825" cy="12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 descr="3253_o_koblkovi - kópia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2403475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3253_o_koblkovi - kóp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00"/>
            <a:ext cx="2438400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Nadpis 1"/>
          <p:cNvSpPr>
            <a:spLocks/>
          </p:cNvSpPr>
          <p:nvPr/>
        </p:nvSpPr>
        <p:spPr bwMode="auto">
          <a:xfrm>
            <a:off x="914400" y="152400"/>
            <a:ext cx="6781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k-SK" sz="1600" b="1" dirty="0">
                <a:solidFill>
                  <a:schemeClr val="accent1"/>
                </a:solidFill>
              </a:rPr>
              <a:t>Zoraď obrázky podľa toho ako za sebou nasledujú. Očísluj ich.</a:t>
            </a: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457200" y="685800"/>
            <a:ext cx="2438400" cy="1371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dirty="0"/>
          </a:p>
        </p:txBody>
      </p:sp>
      <p:pic>
        <p:nvPicPr>
          <p:cNvPr id="37895" name="Picture 7" descr="3253_o_koblkov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2286000" cy="12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1295400" y="2057400"/>
            <a:ext cx="609600" cy="533400"/>
          </a:xfrm>
          <a:prstGeom prst="ellipse">
            <a:avLst/>
          </a:prstGeom>
          <a:noFill/>
          <a:ln w="158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4267200" y="2057400"/>
            <a:ext cx="609600" cy="533400"/>
          </a:xfrm>
          <a:prstGeom prst="ellipse">
            <a:avLst/>
          </a:prstGeom>
          <a:noFill/>
          <a:ln w="158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1295400" y="4114800"/>
            <a:ext cx="609600" cy="533400"/>
          </a:xfrm>
          <a:prstGeom prst="ellipse">
            <a:avLst/>
          </a:prstGeom>
          <a:noFill/>
          <a:ln w="158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37902" name="Oval 14"/>
          <p:cNvSpPr>
            <a:spLocks noChangeArrowheads="1"/>
          </p:cNvSpPr>
          <p:nvPr/>
        </p:nvSpPr>
        <p:spPr bwMode="auto">
          <a:xfrm>
            <a:off x="4267200" y="6248400"/>
            <a:ext cx="609600" cy="533400"/>
          </a:xfrm>
          <a:prstGeom prst="ellipse">
            <a:avLst/>
          </a:prstGeom>
          <a:noFill/>
          <a:ln w="158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37903" name="AutoShape 15"/>
          <p:cNvSpPr>
            <a:spLocks noChangeArrowheads="1"/>
          </p:cNvSpPr>
          <p:nvPr/>
        </p:nvSpPr>
        <p:spPr bwMode="auto">
          <a:xfrm>
            <a:off x="3352800" y="685800"/>
            <a:ext cx="2438400" cy="1371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37904" name="AutoShape 16"/>
          <p:cNvSpPr>
            <a:spLocks noChangeArrowheads="1"/>
          </p:cNvSpPr>
          <p:nvPr/>
        </p:nvSpPr>
        <p:spPr bwMode="auto">
          <a:xfrm>
            <a:off x="6248400" y="685800"/>
            <a:ext cx="2438400" cy="1371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7162800" y="2057400"/>
            <a:ext cx="609600" cy="533400"/>
          </a:xfrm>
          <a:prstGeom prst="ellipse">
            <a:avLst/>
          </a:prstGeom>
          <a:noFill/>
          <a:ln w="158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7162800" y="4114800"/>
            <a:ext cx="609600" cy="533400"/>
          </a:xfrm>
          <a:prstGeom prst="ellipse">
            <a:avLst/>
          </a:prstGeom>
          <a:noFill/>
          <a:ln w="158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4267200" y="4191000"/>
            <a:ext cx="609600" cy="533400"/>
          </a:xfrm>
          <a:prstGeom prst="ellipse">
            <a:avLst/>
          </a:prstGeom>
          <a:noFill/>
          <a:ln w="158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37908" name="AutoShape 20"/>
          <p:cNvSpPr>
            <a:spLocks noChangeArrowheads="1"/>
          </p:cNvSpPr>
          <p:nvPr/>
        </p:nvSpPr>
        <p:spPr bwMode="auto">
          <a:xfrm>
            <a:off x="457200" y="2743200"/>
            <a:ext cx="2438400" cy="1371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37909" name="AutoShape 21"/>
          <p:cNvSpPr>
            <a:spLocks noChangeArrowheads="1"/>
          </p:cNvSpPr>
          <p:nvPr/>
        </p:nvSpPr>
        <p:spPr bwMode="auto">
          <a:xfrm>
            <a:off x="3352800" y="2819400"/>
            <a:ext cx="2438400" cy="1371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37910" name="AutoShape 22"/>
          <p:cNvSpPr>
            <a:spLocks noChangeArrowheads="1"/>
          </p:cNvSpPr>
          <p:nvPr/>
        </p:nvSpPr>
        <p:spPr bwMode="auto">
          <a:xfrm>
            <a:off x="3352800" y="4876800"/>
            <a:ext cx="2438400" cy="1371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dirty="0"/>
          </a:p>
        </p:txBody>
      </p:sp>
      <p:sp>
        <p:nvSpPr>
          <p:cNvPr id="37911" name="AutoShape 23"/>
          <p:cNvSpPr>
            <a:spLocks noChangeArrowheads="1"/>
          </p:cNvSpPr>
          <p:nvPr/>
        </p:nvSpPr>
        <p:spPr bwMode="auto">
          <a:xfrm>
            <a:off x="6248400" y="2743200"/>
            <a:ext cx="2438400" cy="1371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dirty="0"/>
          </a:p>
        </p:txBody>
      </p:sp>
      <p:pic>
        <p:nvPicPr>
          <p:cNvPr id="37915" name="Picture 27" descr="2994391-a-vector-illustration-of-a-cute-grizzly--brown-or-kodiak-bear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1143000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6" name="Picture 28" descr="4982867-wolf--colored-cartoon-illustration-as-vector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0292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8" name="Picture 30" descr="Obrázok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743200"/>
            <a:ext cx="6905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5257800" cy="457200"/>
          </a:xfrm>
        </p:spPr>
        <p:txBody>
          <a:bodyPr/>
          <a:lstStyle/>
          <a:p>
            <a:r>
              <a:rPr lang="sk-SK" sz="16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Povedz, kto je vpravo a kto vľavo. Kto je v strede?</a:t>
            </a:r>
          </a:p>
        </p:txBody>
      </p:sp>
      <p:cxnSp>
        <p:nvCxnSpPr>
          <p:cNvPr id="12" name="Rovná spojnica 11"/>
          <p:cNvCxnSpPr>
            <a:cxnSpLocks noChangeShapeType="1"/>
          </p:cNvCxnSpPr>
          <p:nvPr/>
        </p:nvCxnSpPr>
        <p:spPr bwMode="auto">
          <a:xfrm rot="16200000" flipH="1">
            <a:off x="1638300" y="3619500"/>
            <a:ext cx="5791200" cy="76200"/>
          </a:xfrm>
          <a:prstGeom prst="line">
            <a:avLst/>
          </a:prstGeom>
          <a:noFill/>
          <a:ln w="254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9" name="Picture 11" descr="pampúch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1905000" cy="108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mac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197643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3" name="Picture 15" descr="liska_17 - kóp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14922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4" name="Picture 16" descr="zajk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71800"/>
            <a:ext cx="13589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5" name="Picture 17" descr="8756005-grandfather--black-and-white-cartoon-illustration-vector"/>
          <p:cNvPicPr>
            <a:picLocks noChangeAspect="1" noChangeArrowheads="1"/>
          </p:cNvPicPr>
          <p:nvPr/>
        </p:nvPicPr>
        <p:blipFill>
          <a:blip r:embed="rId6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19748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7" name="Picture 19" descr="8756069-grandmotner--black-and-white-cartoon-illustration-ve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43000"/>
            <a:ext cx="1473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8" name="Picture 20" descr="vl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19600"/>
            <a:ext cx="1711325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4267200" cy="411163"/>
          </a:xfrm>
        </p:spPr>
        <p:txBody>
          <a:bodyPr/>
          <a:lstStyle/>
          <a:p>
            <a:r>
              <a:rPr lang="sk-SK" sz="16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Povedz, kde je viac a kde je menej.</a:t>
            </a:r>
          </a:p>
        </p:txBody>
      </p:sp>
      <p:cxnSp>
        <p:nvCxnSpPr>
          <p:cNvPr id="52" name="Rovná spojnica 51"/>
          <p:cNvCxnSpPr>
            <a:cxnSpLocks noChangeShapeType="1"/>
          </p:cNvCxnSpPr>
          <p:nvPr/>
        </p:nvCxnSpPr>
        <p:spPr bwMode="auto">
          <a:xfrm>
            <a:off x="381000" y="3581400"/>
            <a:ext cx="8458200" cy="0"/>
          </a:xfrm>
          <a:prstGeom prst="line">
            <a:avLst/>
          </a:prstGeom>
          <a:noFill/>
          <a:ln w="254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567" name="Picture 15" descr="pampúch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18288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8" name="Picture 16" descr="pampúch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1905000" cy="108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9" name="Picture 17" descr="mack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95800"/>
            <a:ext cx="10969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0" name="Picture 18" descr="mack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10969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1" name="Picture 19" descr="mack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57800"/>
            <a:ext cx="10969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2" name="Picture 20" descr="liska_17 - kóp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12668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3" name="Picture 21" descr="liska_17 - kóp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0"/>
            <a:ext cx="12668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4" name="Picture 22" descr="zajko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11112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5" name="Picture 23" descr="zajko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57400"/>
            <a:ext cx="11112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6" name="Picture 24" descr="zajko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9600"/>
            <a:ext cx="11112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7" name="Picture 25" descr="zajko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"/>
            <a:ext cx="11112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03" name="Picture 27" descr="vl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3400"/>
            <a:ext cx="156686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7" name="Nadpis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5410200" cy="258763"/>
          </a:xfrm>
        </p:spPr>
        <p:txBody>
          <a:bodyPr/>
          <a:lstStyle/>
          <a:p>
            <a:r>
              <a:rPr lang="sk-SK" sz="16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Povedz, kde je viac, kde je menej a kde je rovnako.</a:t>
            </a:r>
          </a:p>
        </p:txBody>
      </p:sp>
      <p:cxnSp>
        <p:nvCxnSpPr>
          <p:cNvPr id="14" name="Rovná spojnica 13"/>
          <p:cNvCxnSpPr>
            <a:cxnSpLocks noChangeShapeType="1"/>
          </p:cNvCxnSpPr>
          <p:nvPr/>
        </p:nvCxnSpPr>
        <p:spPr bwMode="auto">
          <a:xfrm>
            <a:off x="381000" y="3581400"/>
            <a:ext cx="8458200" cy="0"/>
          </a:xfrm>
          <a:prstGeom prst="line">
            <a:avLst/>
          </a:prstGeom>
          <a:noFill/>
          <a:ln w="254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4590" name="Picture 14" descr="pampúch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18288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1" name="Picture 15" descr="pampúch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18288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2" name="Picture 16" descr="pampúch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18288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7" name="Picture 21" descr="8756069-grandmotner--black-and-white-cartoon-illustration-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1473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8" name="Picture 22" descr="8756005-grandfather--black-and-white-cartoon-illustration-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43400"/>
            <a:ext cx="1511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9" name="Picture 23" descr="8756005-grandfather--black-and-white-cartoon-illustration-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1511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0" name="Picture 24" descr="8756005-grandfather--black-and-white-cartoon-illustration-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19600"/>
            <a:ext cx="1511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2" name="Picture 26" descr="vl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05000"/>
            <a:ext cx="156686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1" name="Picture 25" descr="vl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156686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905000" y="228600"/>
            <a:ext cx="5105400" cy="2587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sk-SK" sz="1600" b="1" dirty="0">
                <a:solidFill>
                  <a:schemeClr val="accent1"/>
                </a:solidFill>
                <a:latin typeface="Arial" charset="0"/>
              </a:rPr>
              <a:t>Povedz, kde je viac, kde je menej a kde je rovnako.</a:t>
            </a:r>
          </a:p>
        </p:txBody>
      </p:sp>
      <p:cxnSp>
        <p:nvCxnSpPr>
          <p:cNvPr id="19" name="Rovná spojnica 18"/>
          <p:cNvCxnSpPr>
            <a:cxnSpLocks noChangeShapeType="1"/>
          </p:cNvCxnSpPr>
          <p:nvPr/>
        </p:nvCxnSpPr>
        <p:spPr bwMode="auto">
          <a:xfrm>
            <a:off x="381000" y="3581400"/>
            <a:ext cx="8458200" cy="0"/>
          </a:xfrm>
          <a:prstGeom prst="line">
            <a:avLst/>
          </a:prstGeom>
          <a:noFill/>
          <a:ln w="254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16" name="Picture 16" descr="pampúch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18288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7" name="Picture 17" descr="pampúch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18288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8" name="Picture 18" descr="pampúch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18288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9" name="Picture 19" descr="pampúch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38600"/>
            <a:ext cx="18288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0" name="Picture 20" descr="pampúch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81600"/>
            <a:ext cx="18288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1" name="Picture 21" descr="zajk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57600"/>
            <a:ext cx="11112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2" name="Picture 22" descr="zajk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11112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3" name="Picture 23" descr="zajk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29200"/>
            <a:ext cx="11112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4" name="Picture 24" descr="zajk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81600"/>
            <a:ext cx="11112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5" name="Picture 25" descr="zajk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85800"/>
            <a:ext cx="11112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6" name="Picture 26" descr="zajk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85800"/>
            <a:ext cx="11112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7" name="Picture 27" descr="zajk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11112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>
          <a:xfrm>
            <a:off x="2590800" y="0"/>
            <a:ext cx="4038600" cy="411163"/>
          </a:xfrm>
        </p:spPr>
        <p:txBody>
          <a:bodyPr/>
          <a:lstStyle/>
          <a:p>
            <a:r>
              <a:rPr lang="sk-SK" sz="16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Urči, kto je prvý a kto posledný v rade.</a:t>
            </a:r>
          </a:p>
        </p:txBody>
      </p:sp>
      <p:cxnSp>
        <p:nvCxnSpPr>
          <p:cNvPr id="49" name="Rovná spojnica 48"/>
          <p:cNvCxnSpPr>
            <a:cxnSpLocks noChangeShapeType="1"/>
          </p:cNvCxnSpPr>
          <p:nvPr/>
        </p:nvCxnSpPr>
        <p:spPr bwMode="auto">
          <a:xfrm>
            <a:off x="381000" y="1981200"/>
            <a:ext cx="8458200" cy="0"/>
          </a:xfrm>
          <a:prstGeom prst="line">
            <a:avLst/>
          </a:prstGeom>
          <a:noFill/>
          <a:ln w="254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Rovná spojnica 51"/>
          <p:cNvCxnSpPr>
            <a:cxnSpLocks noChangeShapeType="1"/>
          </p:cNvCxnSpPr>
          <p:nvPr/>
        </p:nvCxnSpPr>
        <p:spPr bwMode="auto">
          <a:xfrm>
            <a:off x="381000" y="3581400"/>
            <a:ext cx="8458200" cy="0"/>
          </a:xfrm>
          <a:prstGeom prst="line">
            <a:avLst/>
          </a:prstGeom>
          <a:noFill/>
          <a:ln w="254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Rovná spojnica 52"/>
          <p:cNvCxnSpPr>
            <a:cxnSpLocks noChangeShapeType="1"/>
          </p:cNvCxnSpPr>
          <p:nvPr/>
        </p:nvCxnSpPr>
        <p:spPr bwMode="auto">
          <a:xfrm>
            <a:off x="457200" y="5105400"/>
            <a:ext cx="8458200" cy="0"/>
          </a:xfrm>
          <a:prstGeom prst="line">
            <a:avLst/>
          </a:prstGeom>
          <a:noFill/>
          <a:ln w="254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58" name="Picture 34" descr="pampúch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14478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9" name="Picture 35" descr="pampúch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14478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60" name="Picture 36" descr="pampúch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62400"/>
            <a:ext cx="14478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61" name="Picture 37" descr="pampúch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638800"/>
            <a:ext cx="14478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62" name="Picture 38" descr="mack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11715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63" name="Picture 39" descr="mack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11715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64" name="Picture 40" descr="mack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11715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65" name="Picture 41" descr="mack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57800"/>
            <a:ext cx="11715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74" name="Picture 50" descr="zajk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"/>
            <a:ext cx="11112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75" name="Picture 51" descr="zajk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11112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76" name="Picture 52" descr="zajk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11112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77" name="Picture 53" descr="zajk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81600"/>
            <a:ext cx="11112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86" name="Picture 62" descr="8756069-grandmotner--black-and-white-cartoon-illustration-ve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8413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87" name="Picture 63" descr="8756069-grandmotner--black-and-white-cartoon-illustration-ve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09800"/>
            <a:ext cx="8413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88" name="Picture 64" descr="8756069-grandmotner--black-and-white-cartoon-illustration-ve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8413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89" name="Picture 65" descr="8756069-grandmotner--black-and-white-cartoon-illustration-ve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257800"/>
            <a:ext cx="8413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90" name="Picture 66" descr="8756005-grandfather--black-and-white-cartoon-illustration-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"/>
            <a:ext cx="9302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91" name="Picture 67" descr="8756005-grandfather--black-and-white-cartoon-illustration-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9302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92" name="Picture 68" descr="8756005-grandfather--black-and-white-cartoon-illustration-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33800"/>
            <a:ext cx="9302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93" name="Picture 69" descr="8756005-grandfather--black-and-white-cartoon-illustration-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257800"/>
            <a:ext cx="9302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94" name="Picture 70" descr="liska_17 - kóp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"/>
            <a:ext cx="81438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95" name="Picture 71" descr="liska_17 - kóp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81438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96" name="Picture 72" descr="liska_17 - kóp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657600"/>
            <a:ext cx="81438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97" name="Picture 73" descr="liska_17 - kóp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1600"/>
            <a:ext cx="81438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98" name="Picture 74" descr="vl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9600"/>
            <a:ext cx="111918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99" name="Picture 75" descr="vl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111918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00" name="Picture 76" descr="vl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800"/>
            <a:ext cx="111918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01" name="Picture 77" descr="vl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0"/>
            <a:ext cx="111918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 smtClean="0"/>
              <a:t>O pampúšikovi</a:t>
            </a:r>
            <a:endParaRPr lang="sk-SK" dirty="0"/>
          </a:p>
        </p:txBody>
      </p:sp>
      <p:sp>
        <p:nvSpPr>
          <p:cNvPr id="13314" name="AutoShape 2" descr="data:image/jpeg;base64,/9j/4AAQSkZJRgABAQAAAQABAAD/2wCEAAkGBhQSEBQUEhQWFRQWFRcXGRgYGBoZHBcXHBUcHBccGhwZHCYgHhsjHR0aHy8gIygqLCwuFx8xNTAqNSYrLCoBCQoKDQwMDQwOFCkYEhgpKSkpKSkpKSkpKSkpKSkpKSkpKSkpKSkpKSkpKSkpKSkpKSkpKSkpKSkpKSkpKSkpKf/AABEIAKYA3gMBIgACEQEDEQH/xAAcAAACAgMBAQAAAAAAAAAAAAAABgQFAQMHAgj/xABIEAACAQMCBAMFAwgGCAcBAAABAgMABBESIQUGEzFBUWEHFCIycUKBkSMzUmJygpKhFSRDscHSRFNUY3OElLIWFzSDk6LCJf/EABQBAQAAAAAAAAAAAAAAAAAAAAD/xAAUEQEAAAAAAAAAAAAAAAAAAAAA/9oADAMBAAIRAxEAPwDuNFFFAUUUUBRRRQFFFFAUUUUBRRRQFFYJrDSADJ2HmaD1RVRd832UX5y7t0Pk0qA/hmq2T2o8MXvewfc2f7hQNNFJz+1/hQ/0xPuVz/8AmvH/AJx8J/2tf4JP8tA6UUl/+cnCv9rX+CT/AC1lfbDwo/6Yo+qyf5aBzopctPaLw6T5L23P1kC/92KvbW9SRdUbq6+asGH4g0G6isZrNAUUUUBRRRQFFFFAUUUUBRRRQFFFFAVg0GljmXnMQOYIFE11oLlS2mOFP9bO/wBiMd/M+FBfcQ4lHBGZJnWONe7OQoH3mlW/9oJKa7eECI9ri6boQn9hTmWT6Ku/nSTY8U954isciz3Uwj6vX6a6YlOMG0t5SAEP+tYOx2wOxD3wG94cZ8I4a77E3GoT/QdYBgPRNqCjaXiF18slywP+ojSyi/8AknDzMPUKK9p7LDLvcGE/tme6YfvTSBM/SOuj4oxQJlt7LoFH5xx+xFbR/wDbD/jU1OQIR/bXP3Slf+0CrDjnHjbyQIsTytM7KAhUaQqF2J1EZ2Gw8al8N4nHOmuJw65IOO4YHBVh4MD3BoKw8mReM13/ANVMP7nrH/gyIf213/1c/wDnqx4xxmO2iMkpOMhQFGWdjsqoBuWJ8KqIeHXN2NdzJJaoflghcBgPDqygZLfqpgDtk96CT/4TTwmux/zMv+JNQLzlS3QZlupVHm8kePxkStx9n1qxzJ15PR7mdgfqNeKsrPli1iA6dvEuPHQpP4kZoEi84Hwxvh9/tyfJxZSfjmMH8CKgp7N4n/KWi2suPt20strJn6xvJHn0IWmfn23DRw2kKost5J0tehcxxBS07jbuE2Hqwq/5f5fgs4Fht41RFHgN2P6THxY+ZoOfR8VvLJgHuZUGQAnEUDRt6LeQZAPlrH3U4WfOa/CLqNrZmxpZyrQvntomQlT+9pO42pikiDAhgCCMEHcEeoNK91yQseprF/di2dUWNdvJnuHhOwz5oVP1oGhXzXqudQ3M1o6xqFtJScLC7FrK4PlDJ80LnwU4/ZbvTRwHmlLhniZWhuY8dSCTGpR4MpGzofBgfwoL2isCs0BRRRQFFFFAUUUUBRRXmSQKCScADJJ8AO5oF7m3jzwhIbYBru4JWIH5UAHxyv8AqIN/U4FUnKvKkci5YmS316yz7tezA7zS+cYP5tO22fKoPDS17N1TkNfagp7GLhkTdh+iZmPfv+Uz9mrvjU3Wv4OHKxiiEDTyiM6C6BgiRKRuq5yTjfCgedBF525die8spzqV2k92LxtpdNQZonUjsVcY8iHIORW2741DGr23F+mxRdayMuVuI8hdSruRMCQGRd8kEbHbzc8v8NyyR2XUeIjU0K6WjbGR+VLrhwCCcNkZ3rPK3Bre7EV1rupkjZjAt0QRGw2Lptl+2zMzehoNHA57zLLYhntSPga+DoYmz8qDHUkQDwbGD9oirCbl/ibKx/pIB8EhVto1TPgMtqbGfHc02A1GHFYuv0NY63T6mjxCFtIb6Z2oENpr+OThqXsZeRbohrhWQo2uKRdOlQrLsdtj8u5rUl1JJeTzWMZhuUkdZIWYdK/jiYKzAj5JlyBqxkalzkdr3nzj0UD2Qc7+9RvjBOEGUdz4BVMi5J86WrmSSC7n2KtDxW3mU/pQXahJB6jIb7x6UDHyrfjiFxJdsrKsDmCKNxhonCAzMw8HJbR6Kv61OArnvM/D5rXikN1aNg3IMUkROI5pUUsgb9F2QMobwYL4E06cF4mtxCsqBgGyCrDDIwJDKw8GUgg/Sgn0UUUCncuG47Ap+xYzOv1aZFY/gP502Vz/AJ3u/dOLcNuztE5ktJD5dTBTPpqGfup/WgzRRRQR72ySaNo5UDowwysAQR6g0gcy8tSRPEInIdD/AFKdjlopcE+7St3eGQAhc7gjBztXR6ruYeHde2kj7MVJQjusi/FGw9QwB+6g0cp8wre2kc4GknKunjHIp0uh+hB+7FXFc+5CvMX90g2S6gt75VHZXkXROB++ufvroNAUUUUBRRRQFFFFAUo+0u7b3QW8ZxLeSpbJjuA5/Kn7ow1N1c3514rjiYYb+4WUs4HncTt0oB9f81Be8nWyl7iZfzYYWsI8oLf4NvrJ1Dn0FQeOWFy3Fo5ba3+JbVohO5AiXW+SWAOtioBwoG5fuACaZ+X+F+7WsMPcxxqpPm2PiP3tk0pc6+0M2UjgLkIjakbA1MygxtG4yNQwcxvpJByucYIVHCzO3AeJhC0sgmvFRwAGkGv42wvjkvjHp5V0Pl+eJrSBoCDEYk0YO2kKAB9R2xSP7IOcrWS0gtF1xzhC2JFx1WJJkeM9mGrO3erbhnJ80V5dKkzxWMjJKscZAJkYHrANjUi5GcLg/F3FAtQc/wA0vFru3i/OSulva6smNVjMnvExGwbBB2B3IA86ao+RzA8dxay5ugjJK8+XFyGIJ6mkgqQ26ldl7YIqXxjhVlAltLKBEto+YioOQzgpoAUFm1auw3JGapOLe16CHrKLa7Z4tKt+RwFdx+TDEnYsSMAjO/agrnD8V4hJGA0KJbrDeArqKulxrWOJjgfGBktg5XG2cYbeYOTluZ4peq8el4i6DSVlWKXqIGBGRhidwftHvXLrH2mNND7vNcSW87IkDNJ8JWTWGmmdgowdI6aIMsfHFdzjGwoKTmrgTXUcIRgjRXME4J8o3ywHqVyPvrxxNzaSm4AJgf8APgfYIG0+B4AAB/QA+Bq/xVfzBwoXNrNASVEsbJkeGR3+n9/agnQzB1DKQykAgg5BB3BBHgRXul/lvjiNZkuqwG21RTJsFiaIfFjH2CuGHoRVPa+0YyRXsvRZVgWJoQx+KfrLmHYfLrOnA74begvOcuWUvrKW3Y4LLlG/QkG6N9x/kTUH2ecym6tNMu1zbt0J1PcSLtq+jd8/Xyqg4nxu5tbS6g4hKDLPbSvBKBoTqmA67cEbBlbJXPzA+JFUL8Gm4O0HFIJJJbZ44Vuo23ZYyoAYHuwXO2dxsMkUHZhWa02d0skayIwZHAZWG4IIyCK3UBWuaUKpYnAAJJ8gBk1W8Z5mgtcCaQB2+WNQWkc+SIoLN9wpG5h5tknboyI0cbdrOMiS7ufJZAhKwRH7RY5xntQePZ0S1/Fn+y4VGG9OrcNIg/gwfvrqVKvIvLcluk09zp96unDyhfljVV0xxL5hF2pqoCiiigKKKKAoorBNBqu7pI0Z5GCoilmY7BVAySa5LFxaGXiErySBEuL+H58p/V7a36kZIYAhXlZdyANqaOcOMG5mfhsAjYmB3uWfV+SjwNAAQjMjEgjJwMAkHNVt/wA1ypwux1qr3V5EELCNn0RlMyyFIwWYKpBKjYk0HSNQI2pX574HbSWs8s6fEsLAOpKvkghBlSC3xEAKcjJq25eeL3WEQSCWNI1RXBBJCqBvj7W248PIUv8AGOrxMXNtC6QQxSCJ5WUu7SrokOhdQChTp+I5zvtQcrueJuiRQoEhvIbiE9CWNhLkCJUEDAYOMOhBOCrZHc19Dg0g8J5flg4kknEJRdu6sttNp0dEganTpj4QWUEhh+iRt43EfMb3UzxWQBSM6ZLlhmMP4pEAR1HHic6R457UFP7UeOLaScNmkyY0vMuAM4HSZdWB306tVJPH+ZrQTXMfvZSK4uI72C5twJHinVArpImQw7Ajt3rrFxylHKCLiSacHuGkZV/gj0r/ACpLvOD2FrxAQQwzROUDtNaNI7R5bGJxhtKtnZtz3O3egWOTuVLc3gup7mQ22oS/1kiNru4DEhxFnPTXOxbJJz4V2GLmu1Jx10H7RK/zYAVt4TwGC3B6MYUt8zn4nc+JZ2yzH6mp7Jkb0FXdc3Wcfz3MI3Ax1FJyTgbAk1bE0ke0m3/q0EMShTcXtsh0gDIEmts474C5+6pPtHJkto7aNmWS6uYYgVOGC6w8jDG4CopJNBRXXJ/vnGL3M0kcIFp1ol+W4UxsdLeW6Jv5ZHjmrWXkuVuMC4yosxHE5jB3a4iDJESMdlVsj1A8qnci8DuIFuHu2DTzTZyCD+SRBHFnHjpGT6tTTQQ+JcLiuIzFPGskbd1YAg/jUW+u4Avu7APqTT0VGslCMbgdlxtlsD1r1zFxNobdmQZkJWOMHsZZGCR59NRBPoDSfwHl33syKXcWiSMrkEq9/OpxLJK4wekrAqqAjOD4ACgXuCc1vwvqWayQyL1W92jaRpZo0OSY2S3R84OSBqB71ci44reAYjljU+J02aY9d5bgj0ylMvHORIJbUwwIlu6fHC8ShDFKvyMCoz37+YJqRydx5rq1VpBpnQtFOn6EyHDj6HZh6MKBf4X7Mn394uCob50tQYQ//EmYtPJ97Cm7g3L9vaJot4UiXx0jBY+bHux9STVjRQFFFFAUUUUBRRRQFYNZry1BxiC4maKe7jxFdXF3cQJ+T1mWNpFj6R/QkQpqXUcYJ774t3t7KO9ig4i0yyRjo2msskJhAVVKPH3c/DqLnv5DAqXxHlhrK5juRqa2F3JPOE6jN8YbQ7xDIYRuR8a76cZBxmvSQzcRvJbqARdCOH3aIXMLsk4Y65nA1KwGQi6sHOO1Az8S4AdfWtWEM/2sgmOYfozKNyfJx8Q8yNqVOO8xSWEpuvdpowf/AFEIUvHMcYWSKWMFVkXGDr06l77gU58N4yrSe7viO4VAxjz3TtqjP2kztkbjxAqfd3CxozuQqIpZmPgoGST6ADNBynly5iuisvGJLhZC7PBHO3Tt+m2dBjZAEZtBwdTZ9K6CnHrGCMAT20UajAAkjAUDyANLvDOSIbsm4kRoYJRqW2R3QOrbh51DaSx+bQoAGd8mqrmfkC0tpbU28MUAk95ty5BIWSa3ZYWYk5+fYftUFpxz2oqZo7SwQzXM+Om7KyxKpz+UJOC6AAn4djpO9MXKvLC2cbDU0s0rdSaZvmlk8/RR2C+Arm/CpRFxwL8V3cxwsG6SgIZ3CqVBJxHFFEqjffLHuTiulC2vXHxTQxeiRNJj993AP8IoLaadUUsxCqBkknAA9Sap5ubot1hD3Dj7MKFt/VziNf3mFbU4EWKm4labQchSqomodmKqPiI8MkgeWd6l8V4cJ4XiYsodcalYqynwKkbgg4NAhWXCri/ubr3yUwXVs6taiJhpgWRMq5GMSE7oxORswGK3cJuJredrjjCN1FHTjnTDW0cZ74VctEz4BZnGOwyAMVO9n/CUZEumeZpwkls+uV3X8nKVfAbwLKWHlk06EUGu2uVkUOjKytuGUhgR5gjY1upel5RRHMlm5tZCSSEAMTn/AHkR+E/VSretEfEL+PIktY5sfaglC5/clxg/vH60ELmLXNexW6SrEyR+8oCuRI6uU+I5zhAQ2Bg5IOdqxyfbPaTtY6zJFFbQyKzBQwZmcOPhAypK6t8kZO5qq5nvrkz2NybJ4hBdKrOXEkgikBST4IdWY8b5JyCo2rdw7m+2fjTqjn47aKHdJExMssrdNtajDFTkA98bUD6RSlEvu3GWUbR30Ov094gwG+9oiv8ABTappQ9oTdM2Nx26N9CCf1JcxP8AyYfhQOFFAooCiiigKKKCaArGaqeM8xLCyxqjTXDglIY8aiB9piSFRM7amIHlk7Vo5N43JeWi3EqLGZGfSikkqoYrhiftZU9tqC+orzqqNFxaFpDEsqNIBkoGUsB5kA5HcfjQS6K8lqpOIc72cLMkk6Bl2YDU2k+TaAcH0NBU+0N0KxLFrN+Cz2oiAMgYfMWyQBCdlfUcHPnio3HZ+IzcMmiksQZpYJIz0p0IyyEagGxtk/Lmvfs7uFu5r6+1BzJcGCPBzpgiACDzGpiz49QfGnfTQU3JvGRdWMEw7tGAw8VdRpdT5EMDtU/iXDI7iJopkWSNxhlbcEUocSVuETy3KKz2EzdSeNd2t5Ds0yDxjbbWPDvTvDMGVWU5VgCCPEEZB/CgruA8sW1khS1hSJScnSNyfUnc1a0VgmgzWq5uFjRnY4VVLEnwAGSfwrYWpL4xfLxKeSwgf8lGV98kX9En8whH2mxhj4LkdzQT/Z1GRw6J2BBmMk+D4CWVnH8mFM1V97K8Kp0YeoowpVWVCq4wNOrCnHlkVDn49OBlbGdj5a7cf3y0F5msZpQtOabyeV4VtUtpFGrFzISWXtqRYQVZQdiQ+x7+GbAW/Ef9dZ/Toy/39b/CgqOaeZ7tJ4oLeMQpLI0JuJlyOoYmZOmgYEr8OCzbehpSuLt1srKcRRwg3lvOXkkDPezM4UuuncAhmfL4IAAwKZeaxdJJYS3LW/RjvotRjWQFS6sisWdiAuWAP1G9UnEeXSL02cCQk9SG5JEJLGM3RdlkkLaY0QJtpALYUAd6DrKik32tj/8Alv59W3x9eumKclNJ/tJTqR2lv3M99brj9VGMjn7lU0DeteqWb32g2kFwYJ2eFhvqkidYyM4B1406c7ajgetMkcgYZBBBGQRuCKD1RRRQFYNZrBoFTkJOrHPdtvJc3Epz5RRuY4VH6oVc482J8a9ctye7XNxZNsNb3MB8GikfMgHqkhII8mX61o9mMxW1ltn+e1uZ4WHp1C6H6FWBrT7W+Hu3DpJ4WKT2waRHXvpKlJV+hRj+A8qDxHM3FOrKzMnD4y6oiEq12Uzqd2HxCHIIVRjOCScbVZezzhMUXD7Zo40VniV2KqASX+I798ZP8qncp8PEfD7WIrp028SkeR6Y1A/eTUPkCXFmIG+e1ke2b/22+A/ehU/fQQ+d+Ly9e3sraURSXCXDFwAXCxxZULnZdTH5sfZOK9ezK5i/oqDRhSiETDsVmXPV1+OrUCSTvSlz3004/C0swtybRTbzt8scySsSHzsUYEqwJGzV5iQ3zQ3csEUEBkdZ5IZX/r6jKqqxIoZwzDI1ZOAfCgZOOzraSRcVt94JAi3QUYDwv+bnx+mhO+dypPlTyrZpMvOYnWMJeWBhs5SINXURigk+BOpGuyqcgbMdORmp3It4wie0mP5ezbpNnu8XeCT1DJgZ81agYLy1WVGjddSOpVgfEEYI/CkHk/mpbS6fhFy/xwELbyPt1YiuqNCe2tVOB5geddFrnftG4HGs8d3NGJLV1FvdqR8seomKcEbho2Jyw3Aag6Fqpa5q4vKXjtLN1W6l+IuV1CCEfPIw7bnCqD3LehqqF9NwhQZ5GueHbATN8U1tnAXqEfnYjkDUBkZ3zU32e2BZJb6UHrXrmTfukA2gTfsAnxfVj5UGDwm8kgH9IXaxxon5UWwMZkAHxF5W3CnfKoF+tTOSeArbws6xiIzP1NAGNEeAIk+oUZP6zNWvnw5S0jJxHLewJJ5Fclgp9GdVX78eNM4oDFGKzRQUPN3CGlhEkO1zbkywt+sB8SH9SRcoR6jyqw4LxRbm3imT5ZEVx6ZG4PqDt91TTSpyFLoF3anvbXcoA/3Uh6sR+mGI/coGa7s0lRkkVXRhhlYAgjyINQ+D8u29qGFvEseo5YjJLY7ZLEk47AeHhVlRQYApOlmF1xxUBythAXYf76caV/CME/v1d8z8fWztzKQWYkJHGPmllbZEUeZP4DJrnHGOBXHD0tLiNgL+7naC4k7gtc/Ljf8Asio0+Gx8zQOfAYhc3l7cMA0Xw2kYO4ZYsmY4OxBkZl9dFReUM2l/dcPBPRVEubcE56ccjFXjH6quDgeANNHC+HJBDHFGMJGoUee3cnzJOST5mlnhJEvHbyUdoLWC2J/XLPKw+4MKBzorArNAp8Y50Vbg2sDR9VQDJJIT04QewIBy8h/RBGO5I7UQ2EMx/KX8srkYwk/RA/ZSHTt+1qPrTHZ8Pji1CNQut2kbH2nY5Zj6ms3dhHKumVFdfJlDD+dAsDk1rWWS4sJH60mOpHO7SJNp7ZZsuj42DAkDO4NTnvVvrG4QKyOY5YZIn+aNzGQVbG3iCGGxBBBquu1k4bPCUdnsppFidHJY27ucRtGx36ZOFKHIBIIxUzi591vIrrtFNpt5/IEn+ryH6MTGT5SL5UFhY8Zj91glZgqyLCFz+k+Aq/XJxSbzTb3MPEQluWWHibRRySIcNBJHnqMuOzPCNOfNfSrBuFZW54cWCZJuLRyNgNYkwPWKXuO+l19aYOA8bW5Q5AWaNtE0fjHIO/7p7q3Ygig57ZcvK3BxJJMqT2M92Vlmy64WdwyShs6kdQoI3PbFT+H80idrS6S1kLQQyLJbKuHiWUIVmiRtPUjwhUad8Sds5FRObeDunE7e3IzZX17HO48BLHGS8ZH6LlUf1w1NfPkMC26zSyNBLGy9GWJdUgcnZEXBLh+xTsQPSgredOZLa74LdvDKjfkiNJOl1fUMKUbDK+dgCM57Va8S4ZKwhvLdR72kShkbYTxkBmiY+BzureDehNV/LdxBdtG19ZJDfqNQ6sIVnA+3GzAnHjpzqXx2wS7UCnxa7/pLhswtXZJlwdJ+F45o2DiORfDdQPI5yMirrhV9He2aSYDRzR/EpGe4w6sPQ5BHpUTjPKokkE9u5t7oDHVUZEgHZJk7SJ9cEeBFInIXPqWpvba8Vo3iu5WxFFLKiBzlsFFbSuvUwz+lQXiRrY4sr1RJYSMq28rjUEOsFIJvo2NDnYgAHcU9pjw7Ul3ftK4VNGySTCRHBUxmCZtQ8tHTyah8s8Sv06hhtJZLFSBCs7iO50430h9jGPsiQhsbZNA38ycEW7tpIGONY+Fh3Rwco49VYA/dWjlbjJnhxLhbiI9Kdf0ZF7kfqsPiB8mrTHztAPzwltm8p4nQfx4MZ+5jVLzBewCUXtld2y3CrpdGlQJcxjcI++zjfS/hnHage80Utcvc/Wt0FAfpSkbxS/A37pOzr+shIpk1UGaVOLcJuIL5r21jEwkhWKaHWI2YoSY5EZvh1AEqQ2NsU1aqjXvFIoRmaRIx5uyqP/saBal5+MIDXtncWsRYL1WMTopPbWYnJUepGO1aeL+1K1jQmASXLDSMRK2gF2CpqkYaRliBsSfSmR+heQOuUmhkVkbSQykEYIyKQOEySzzRcKl1P7jcCSWQ/bt4wHtMk92ZigP/AAiaDbyXcTXfELu5vtI9zJhRP7OCTLGUoc/EdATMhwfiOwGKZuaEE6WWghg15bSK3fKoTKSPqqn8aOabsLGbWFVNxdalCjA0hhpkmfH2VHie5wPGokdzGkpYH+q8OgKZ8DLoAYZ8SkYC/WQjvQWvEeLv1Bb2wVp9Idi2dESE4DPjcknOEG5wTkAVQ2fJMdoJZZuIXKmSRpZG6ywxmRu5C427AYJOwFSLBjw/h095cgmdw1xKPEu20cQ8go0RgfXzrdwDlHUVub/E92w1fEMx2+d+nCh2XHYt3J3z4UFZJxTR8VnfyTEblJo5J429BJFFqT6gkelX/KfNsd9GxUGOWNtMsTZDI33gZU9w3jV6FqMvDIxMZwuJWQRlvEoGJA8u5NBLooooKXmzlv363MBmkiUkFigUk4ORuynGCAcjB2rXdcsGaJo57maRHUq64hQMCMH5IgR+NX1GKBel5Hgdo2d7lmiOUJuJcqcYyMMN8betYuORoHkEuu5EoXSJFuZQ2nOcZ1bjPgaYqKBX4xytNLF01uNeMMpnRWZJBvG6PHoKsp33DfzqsvE4iJLRprVLnoO7MYJUQOxjKq4jmK4Zc9tR+Y4p7xRig5bfSSSXE0l5wq8mUsOg6tGzQJpUfAsch0PqDNrU5OcelNNrDfQKpiYXURAIS4zFcKMdjIAVY/tKD5k00YoxQL7c0yLgPY3YbyVY5B9zpJp/HFR+SuDyxG7mnQRyXVyZdGoMyx6FVFZl2J2Y7Ej4qaNNGKDGgeVZxWaKDGmtPuUec6Fz56Rn8cVvooIt9wyKZdM0aSL5OoYfgRVevKUCjERliHlFNKi/whsD7hV1RQUo5WTOetdH/mpv8Hqk505OtPcbyTpKZRbyMJXJdwyKWUh3JI3A8acpHwCScADJPkKSL66fikOjItbKZggdyOrdLnOIlzhEcA7nLEZ+EA5oGjl6bXaQORgvFG7bY+JkBNLFzYj+nyNTqs1iGbQ7JloptIyVIPZquhzTaxiVNWlbeWK3PwnHUcKERcd/mUHyqDbsJuOOy7i2sxExHYSSy6wv1CICfqKCyTkqyDFvdoyzfMzDUzftM2SfvNZHJdlgr7rDpJyRoXBOc5Ix3zvVyKzQUvFOUbe4hMMgfpnT8KyyKPhYMuwbGxAPbwq1tbYRoqLnCgAZJY4HmWJJPqa20UBRRRQFFFFAUUUUBRRRQFFFFAUUUUBRRRQFFFFAUUUUBRRRQR761EkbxnYOjKSO+GBBx+NIp5LvlhsIxLbsbGUMjHqDqIqFFDgZw2k9waKKCVL7NxP1zczMvvEySvHAQqBowBGys6lw+2SwIz5Cmng/BoraPRCgUElj4lmPdmY7sx8zWaKCdRRRQFFFFAUUUU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dirty="0">
              <a:latin typeface="Calibri" pitchFamily="34" charset="0"/>
            </a:endParaRPr>
          </a:p>
        </p:txBody>
      </p:sp>
      <p:sp>
        <p:nvSpPr>
          <p:cNvPr id="13315" name="AutoShape 4" descr="data:image/jpeg;base64,/9j/4AAQSkZJRgABAQAAAQABAAD/2wCEAAkGBhQSEBQUEhQWFRQWFRcXGRgYGBoZHBcXHBUcHBccGhwZHCYgHhsjHR0aHy8gIygqLCwuFx8xNTAqNSYrLCoBCQoKDQwMDQwOFCkYEhgpKSkpKSkpKSkpKSkpKSkpKSkpKSkpKSkpKSkpKSkpKSkpKSkpKSkpKSkpKSkpKSkpKf/AABEIAKYA3gMBIgACEQEDEQH/xAAcAAACAgMBAQAAAAAAAAAAAAAABgQFAQMHAgj/xABIEAACAQMCBAMFAwgGCAcBAAABAgMABBESIQUGEzFBUWEHFCIycUKBkSMzUmJygpKhFSRDscHSRFNUY3OElLIWFzSDk6LCJf/EABQBAQAAAAAAAAAAAAAAAAAAAAD/xAAUEQEAAAAAAAAAAAAAAAAAAAAA/9oADAMBAAIRAxEAPwDuNFFFAUUUUBRRRQFFFFAUUUUBRRRQFFYJrDSADJ2HmaD1RVRd832UX5y7t0Pk0qA/hmq2T2o8MXvewfc2f7hQNNFJz+1/hQ/0xPuVz/8AmvH/AJx8J/2tf4JP8tA6UUl/+cnCv9rX+CT/AC1lfbDwo/6Yo+qyf5aBzopctPaLw6T5L23P1kC/92KvbW9SRdUbq6+asGH4g0G6isZrNAUUUUBRRRQFFFFAUUUUBRRRQFFFFAVg0GljmXnMQOYIFE11oLlS2mOFP9bO/wBiMd/M+FBfcQ4lHBGZJnWONe7OQoH3mlW/9oJKa7eECI9ri6boQn9hTmWT6Ku/nSTY8U954isciz3Uwj6vX6a6YlOMG0t5SAEP+tYOx2wOxD3wG94cZ8I4a77E3GoT/QdYBgPRNqCjaXiF18slywP+ojSyi/8AknDzMPUKK9p7LDLvcGE/tme6YfvTSBM/SOuj4oxQJlt7LoFH5xx+xFbR/wDbD/jU1OQIR/bXP3Slf+0CrDjnHjbyQIsTytM7KAhUaQqF2J1EZ2Gw8al8N4nHOmuJw65IOO4YHBVh4MD3BoKw8mReM13/ANVMP7nrH/gyIf213/1c/wDnqx4xxmO2iMkpOMhQFGWdjsqoBuWJ8KqIeHXN2NdzJJaoflghcBgPDqygZLfqpgDtk96CT/4TTwmux/zMv+JNQLzlS3QZlupVHm8kePxkStx9n1qxzJ15PR7mdgfqNeKsrPli1iA6dvEuPHQpP4kZoEi84Hwxvh9/tyfJxZSfjmMH8CKgp7N4n/KWi2suPt20strJn6xvJHn0IWmfn23DRw2kKost5J0tehcxxBS07jbuE2Hqwq/5f5fgs4Fht41RFHgN2P6THxY+ZoOfR8VvLJgHuZUGQAnEUDRt6LeQZAPlrH3U4WfOa/CLqNrZmxpZyrQvntomQlT+9pO42pikiDAhgCCMEHcEeoNK91yQseprF/di2dUWNdvJnuHhOwz5oVP1oGhXzXqudQ3M1o6xqFtJScLC7FrK4PlDJ80LnwU4/ZbvTRwHmlLhniZWhuY8dSCTGpR4MpGzofBgfwoL2isCs0BRRRQFFFFAUUUUBRRXmSQKCScADJJ8AO5oF7m3jzwhIbYBru4JWIH5UAHxyv8AqIN/U4FUnKvKkci5YmS316yz7tezA7zS+cYP5tO22fKoPDS17N1TkNfagp7GLhkTdh+iZmPfv+Uz9mrvjU3Wv4OHKxiiEDTyiM6C6BgiRKRuq5yTjfCgedBF525die8spzqV2k92LxtpdNQZonUjsVcY8iHIORW2741DGr23F+mxRdayMuVuI8hdSruRMCQGRd8kEbHbzc8v8NyyR2XUeIjU0K6WjbGR+VLrhwCCcNkZ3rPK3Bre7EV1rupkjZjAt0QRGw2Lptl+2zMzehoNHA57zLLYhntSPga+DoYmz8qDHUkQDwbGD9oirCbl/ibKx/pIB8EhVto1TPgMtqbGfHc02A1GHFYuv0NY63T6mjxCFtIb6Z2oENpr+OThqXsZeRbohrhWQo2uKRdOlQrLsdtj8u5rUl1JJeTzWMZhuUkdZIWYdK/jiYKzAj5JlyBqxkalzkdr3nzj0UD2Qc7+9RvjBOEGUdz4BVMi5J86WrmSSC7n2KtDxW3mU/pQXahJB6jIb7x6UDHyrfjiFxJdsrKsDmCKNxhonCAzMw8HJbR6Kv61OArnvM/D5rXikN1aNg3IMUkROI5pUUsgb9F2QMobwYL4E06cF4mtxCsqBgGyCrDDIwJDKw8GUgg/Sgn0UUUCncuG47Ap+xYzOv1aZFY/gP502Vz/AJ3u/dOLcNuztE5ktJD5dTBTPpqGfup/WgzRRRQR72ySaNo5UDowwysAQR6g0gcy8tSRPEInIdD/AFKdjlopcE+7St3eGQAhc7gjBztXR6ruYeHde2kj7MVJQjusi/FGw9QwB+6g0cp8wre2kc4GknKunjHIp0uh+hB+7FXFc+5CvMX90g2S6gt75VHZXkXROB++ufvroNAUUUUBRRRQFFFFAUo+0u7b3QW8ZxLeSpbJjuA5/Kn7ow1N1c3514rjiYYb+4WUs4HncTt0oB9f81Be8nWyl7iZfzYYWsI8oLf4NvrJ1Dn0FQeOWFy3Fo5ba3+JbVohO5AiXW+SWAOtioBwoG5fuACaZ+X+F+7WsMPcxxqpPm2PiP3tk0pc6+0M2UjgLkIjakbA1MygxtG4yNQwcxvpJByucYIVHCzO3AeJhC0sgmvFRwAGkGv42wvjkvjHp5V0Pl+eJrSBoCDEYk0YO2kKAB9R2xSP7IOcrWS0gtF1xzhC2JFx1WJJkeM9mGrO3erbhnJ80V5dKkzxWMjJKscZAJkYHrANjUi5GcLg/F3FAtQc/wA0vFru3i/OSulva6smNVjMnvExGwbBB2B3IA86ao+RzA8dxay5ugjJK8+XFyGIJ6mkgqQ26ldl7YIqXxjhVlAltLKBEto+YioOQzgpoAUFm1auw3JGapOLe16CHrKLa7Z4tKt+RwFdx+TDEnYsSMAjO/agrnD8V4hJGA0KJbrDeArqKulxrWOJjgfGBktg5XG2cYbeYOTluZ4peq8el4i6DSVlWKXqIGBGRhidwftHvXLrH2mNND7vNcSW87IkDNJ8JWTWGmmdgowdI6aIMsfHFdzjGwoKTmrgTXUcIRgjRXME4J8o3ywHqVyPvrxxNzaSm4AJgf8APgfYIG0+B4AAB/QA+Bq/xVfzBwoXNrNASVEsbJkeGR3+n9/agnQzB1DKQykAgg5BB3BBHgRXul/lvjiNZkuqwG21RTJsFiaIfFjH2CuGHoRVPa+0YyRXsvRZVgWJoQx+KfrLmHYfLrOnA74begvOcuWUvrKW3Y4LLlG/QkG6N9x/kTUH2ecym6tNMu1zbt0J1PcSLtq+jd8/Xyqg4nxu5tbS6g4hKDLPbSvBKBoTqmA67cEbBlbJXPzA+JFUL8Gm4O0HFIJJJbZ44Vuo23ZYyoAYHuwXO2dxsMkUHZhWa02d0skayIwZHAZWG4IIyCK3UBWuaUKpYnAAJJ8gBk1W8Z5mgtcCaQB2+WNQWkc+SIoLN9wpG5h5tknboyI0cbdrOMiS7ufJZAhKwRH7RY5xntQePZ0S1/Fn+y4VGG9OrcNIg/gwfvrqVKvIvLcluk09zp96unDyhfljVV0xxL5hF2pqoCiiigKKKKAoorBNBqu7pI0Z5GCoilmY7BVAySa5LFxaGXiErySBEuL+H58p/V7a36kZIYAhXlZdyANqaOcOMG5mfhsAjYmB3uWfV+SjwNAAQjMjEgjJwMAkHNVt/wA1ypwux1qr3V5EELCNn0RlMyyFIwWYKpBKjYk0HSNQI2pX574HbSWs8s6fEsLAOpKvkghBlSC3xEAKcjJq25eeL3WEQSCWNI1RXBBJCqBvj7W248PIUv8AGOrxMXNtC6QQxSCJ5WUu7SrokOhdQChTp+I5zvtQcrueJuiRQoEhvIbiE9CWNhLkCJUEDAYOMOhBOCrZHc19Dg0g8J5flg4kknEJRdu6sttNp0dEganTpj4QWUEhh+iRt43EfMb3UzxWQBSM6ZLlhmMP4pEAR1HHic6R457UFP7UeOLaScNmkyY0vMuAM4HSZdWB306tVJPH+ZrQTXMfvZSK4uI72C5twJHinVArpImQw7Ajt3rrFxylHKCLiSacHuGkZV/gj0r/ACpLvOD2FrxAQQwzROUDtNaNI7R5bGJxhtKtnZtz3O3egWOTuVLc3gup7mQ22oS/1kiNru4DEhxFnPTXOxbJJz4V2GLmu1Jx10H7RK/zYAVt4TwGC3B6MYUt8zn4nc+JZ2yzH6mp7Jkb0FXdc3Wcfz3MI3Ax1FJyTgbAk1bE0ke0m3/q0EMShTcXtsh0gDIEmts474C5+6pPtHJkto7aNmWS6uYYgVOGC6w8jDG4CopJNBRXXJ/vnGL3M0kcIFp1ol+W4UxsdLeW6Jv5ZHjmrWXkuVuMC4yosxHE5jB3a4iDJESMdlVsj1A8qnci8DuIFuHu2DTzTZyCD+SRBHFnHjpGT6tTTQQ+JcLiuIzFPGskbd1YAg/jUW+u4Avu7APqTT0VGslCMbgdlxtlsD1r1zFxNobdmQZkJWOMHsZZGCR59NRBPoDSfwHl33syKXcWiSMrkEq9/OpxLJK4wekrAqqAjOD4ACgXuCc1vwvqWayQyL1W92jaRpZo0OSY2S3R84OSBqB71ci44reAYjljU+J02aY9d5bgj0ylMvHORIJbUwwIlu6fHC8ShDFKvyMCoz37+YJqRydx5rq1VpBpnQtFOn6EyHDj6HZh6MKBf4X7Mn394uCob50tQYQ//EmYtPJ97Cm7g3L9vaJot4UiXx0jBY+bHux9STVjRQFFFFAUUUUBRRRQFYNZry1BxiC4maKe7jxFdXF3cQJ+T1mWNpFj6R/QkQpqXUcYJ774t3t7KO9ig4i0yyRjo2msskJhAVVKPH3c/DqLnv5DAqXxHlhrK5juRqa2F3JPOE6jN8YbQ7xDIYRuR8a76cZBxmvSQzcRvJbqARdCOH3aIXMLsk4Y65nA1KwGQi6sHOO1Az8S4AdfWtWEM/2sgmOYfozKNyfJx8Q8yNqVOO8xSWEpuvdpowf/AFEIUvHMcYWSKWMFVkXGDr06l77gU58N4yrSe7viO4VAxjz3TtqjP2kztkbjxAqfd3CxozuQqIpZmPgoGST6ADNBynly5iuisvGJLhZC7PBHO3Tt+m2dBjZAEZtBwdTZ9K6CnHrGCMAT20UajAAkjAUDyANLvDOSIbsm4kRoYJRqW2R3QOrbh51DaSx+bQoAGd8mqrmfkC0tpbU28MUAk95ty5BIWSa3ZYWYk5+fYftUFpxz2oqZo7SwQzXM+Om7KyxKpz+UJOC6AAn4djpO9MXKvLC2cbDU0s0rdSaZvmlk8/RR2C+Arm/CpRFxwL8V3cxwsG6SgIZ3CqVBJxHFFEqjffLHuTiulC2vXHxTQxeiRNJj993AP8IoLaadUUsxCqBkknAA9Sap5ubot1hD3Dj7MKFt/VziNf3mFbU4EWKm4labQchSqomodmKqPiI8MkgeWd6l8V4cJ4XiYsodcalYqynwKkbgg4NAhWXCri/ubr3yUwXVs6taiJhpgWRMq5GMSE7oxORswGK3cJuJredrjjCN1FHTjnTDW0cZ74VctEz4BZnGOwyAMVO9n/CUZEumeZpwkls+uV3X8nKVfAbwLKWHlk06EUGu2uVkUOjKytuGUhgR5gjY1upel5RRHMlm5tZCSSEAMTn/AHkR+E/VSretEfEL+PIktY5sfaglC5/clxg/vH60ELmLXNexW6SrEyR+8oCuRI6uU+I5zhAQ2Bg5IOdqxyfbPaTtY6zJFFbQyKzBQwZmcOPhAypK6t8kZO5qq5nvrkz2NybJ4hBdKrOXEkgikBST4IdWY8b5JyCo2rdw7m+2fjTqjn47aKHdJExMssrdNtajDFTkA98bUD6RSlEvu3GWUbR30Ov094gwG+9oiv8ABTappQ9oTdM2Nx26N9CCf1JcxP8AyYfhQOFFAooCiiigKKKCaArGaqeM8xLCyxqjTXDglIY8aiB9piSFRM7amIHlk7Vo5N43JeWi3EqLGZGfSikkqoYrhiftZU9tqC+orzqqNFxaFpDEsqNIBkoGUsB5kA5HcfjQS6K8lqpOIc72cLMkk6Bl2YDU2k+TaAcH0NBU+0N0KxLFrN+Cz2oiAMgYfMWyQBCdlfUcHPnio3HZ+IzcMmiksQZpYJIz0p0IyyEagGxtk/Lmvfs7uFu5r6+1BzJcGCPBzpgiACDzGpiz49QfGnfTQU3JvGRdWMEw7tGAw8VdRpdT5EMDtU/iXDI7iJopkWSNxhlbcEUocSVuETy3KKz2EzdSeNd2t5Ds0yDxjbbWPDvTvDMGVWU5VgCCPEEZB/CgruA8sW1khS1hSJScnSNyfUnc1a0VgmgzWq5uFjRnY4VVLEnwAGSfwrYWpL4xfLxKeSwgf8lGV98kX9En8whH2mxhj4LkdzQT/Z1GRw6J2BBmMk+D4CWVnH8mFM1V97K8Kp0YeoowpVWVCq4wNOrCnHlkVDn49OBlbGdj5a7cf3y0F5msZpQtOabyeV4VtUtpFGrFzISWXtqRYQVZQdiQ+x7+GbAW/Ef9dZ/Toy/39b/CgqOaeZ7tJ4oLeMQpLI0JuJlyOoYmZOmgYEr8OCzbehpSuLt1srKcRRwg3lvOXkkDPezM4UuuncAhmfL4IAAwKZeaxdJJYS3LW/RjvotRjWQFS6sisWdiAuWAP1G9UnEeXSL02cCQk9SG5JEJLGM3RdlkkLaY0QJtpALYUAd6DrKik32tj/8Alv59W3x9eumKclNJ/tJTqR2lv3M99brj9VGMjn7lU0DeteqWb32g2kFwYJ2eFhvqkidYyM4B1406c7ajgetMkcgYZBBBGQRuCKD1RRRQFYNZrBoFTkJOrHPdtvJc3Epz5RRuY4VH6oVc482J8a9ctye7XNxZNsNb3MB8GikfMgHqkhII8mX61o9mMxW1ltn+e1uZ4WHp1C6H6FWBrT7W+Hu3DpJ4WKT2waRHXvpKlJV+hRj+A8qDxHM3FOrKzMnD4y6oiEq12Uzqd2HxCHIIVRjOCScbVZezzhMUXD7Zo40VniV2KqASX+I798ZP8qncp8PEfD7WIrp028SkeR6Y1A/eTUPkCXFmIG+e1ke2b/22+A/ehU/fQQ+d+Ly9e3sraURSXCXDFwAXCxxZULnZdTH5sfZOK9ezK5i/oqDRhSiETDsVmXPV1+OrUCSTvSlz3004/C0swtybRTbzt8scySsSHzsUYEqwJGzV5iQ3zQ3csEUEBkdZ5IZX/r6jKqqxIoZwzDI1ZOAfCgZOOzraSRcVt94JAi3QUYDwv+bnx+mhO+dypPlTyrZpMvOYnWMJeWBhs5SINXURigk+BOpGuyqcgbMdORmp3It4wie0mP5ezbpNnu8XeCT1DJgZ81agYLy1WVGjddSOpVgfEEYI/CkHk/mpbS6fhFy/xwELbyPt1YiuqNCe2tVOB5geddFrnftG4HGs8d3NGJLV1FvdqR8seomKcEbho2Jyw3Aag6Fqpa5q4vKXjtLN1W6l+IuV1CCEfPIw7bnCqD3LehqqF9NwhQZ5GueHbATN8U1tnAXqEfnYjkDUBkZ3zU32e2BZJb6UHrXrmTfukA2gTfsAnxfVj5UGDwm8kgH9IXaxxon5UWwMZkAHxF5W3CnfKoF+tTOSeArbws6xiIzP1NAGNEeAIk+oUZP6zNWvnw5S0jJxHLewJJ5Fclgp9GdVX78eNM4oDFGKzRQUPN3CGlhEkO1zbkywt+sB8SH9SRcoR6jyqw4LxRbm3imT5ZEVx6ZG4PqDt91TTSpyFLoF3anvbXcoA/3Uh6sR+mGI/coGa7s0lRkkVXRhhlYAgjyINQ+D8u29qGFvEseo5YjJLY7ZLEk47AeHhVlRQYApOlmF1xxUBythAXYf76caV/CME/v1d8z8fWztzKQWYkJHGPmllbZEUeZP4DJrnHGOBXHD0tLiNgL+7naC4k7gtc/Ljf8Asio0+Gx8zQOfAYhc3l7cMA0Xw2kYO4ZYsmY4OxBkZl9dFReUM2l/dcPBPRVEubcE56ccjFXjH6quDgeANNHC+HJBDHFGMJGoUee3cnzJOST5mlnhJEvHbyUdoLWC2J/XLPKw+4MKBzorArNAp8Y50Vbg2sDR9VQDJJIT04QewIBy8h/RBGO5I7UQ2EMx/KX8srkYwk/RA/ZSHTt+1qPrTHZ8Pji1CNQut2kbH2nY5Zj6ms3dhHKumVFdfJlDD+dAsDk1rWWS4sJH60mOpHO7SJNp7ZZsuj42DAkDO4NTnvVvrG4QKyOY5YZIn+aNzGQVbG3iCGGxBBBquu1k4bPCUdnsppFidHJY27ucRtGx36ZOFKHIBIIxUzi591vIrrtFNpt5/IEn+ryH6MTGT5SL5UFhY8Zj91glZgqyLCFz+k+Aq/XJxSbzTb3MPEQluWWHibRRySIcNBJHnqMuOzPCNOfNfSrBuFZW54cWCZJuLRyNgNYkwPWKXuO+l19aYOA8bW5Q5AWaNtE0fjHIO/7p7q3Ygig57ZcvK3BxJJMqT2M92Vlmy64WdwyShs6kdQoI3PbFT+H80idrS6S1kLQQyLJbKuHiWUIVmiRtPUjwhUad8Sds5FRObeDunE7e3IzZX17HO48BLHGS8ZH6LlUf1w1NfPkMC26zSyNBLGy9GWJdUgcnZEXBLh+xTsQPSgredOZLa74LdvDKjfkiNJOl1fUMKUbDK+dgCM57Va8S4ZKwhvLdR72kShkbYTxkBmiY+BzureDehNV/LdxBdtG19ZJDfqNQ6sIVnA+3GzAnHjpzqXx2wS7UCnxa7/pLhswtXZJlwdJ+F45o2DiORfDdQPI5yMirrhV9He2aSYDRzR/EpGe4w6sPQ5BHpUTjPKokkE9u5t7oDHVUZEgHZJk7SJ9cEeBFInIXPqWpvba8Vo3iu5WxFFLKiBzlsFFbSuvUwz+lQXiRrY4sr1RJYSMq28rjUEOsFIJvo2NDnYgAHcU9pjw7Ul3ftK4VNGySTCRHBUxmCZtQ8tHTyah8s8Sv06hhtJZLFSBCs7iO50430h9jGPsiQhsbZNA38ycEW7tpIGONY+Fh3Rwco49VYA/dWjlbjJnhxLhbiI9Kdf0ZF7kfqsPiB8mrTHztAPzwltm8p4nQfx4MZ+5jVLzBewCUXtld2y3CrpdGlQJcxjcI++zjfS/hnHage80Utcvc/Wt0FAfpSkbxS/A37pOzr+shIpk1UGaVOLcJuIL5r21jEwkhWKaHWI2YoSY5EZvh1AEqQ2NsU1aqjXvFIoRmaRIx5uyqP/saBal5+MIDXtncWsRYL1WMTopPbWYnJUepGO1aeL+1K1jQmASXLDSMRK2gF2CpqkYaRliBsSfSmR+heQOuUmhkVkbSQykEYIyKQOEySzzRcKl1P7jcCSWQ/bt4wHtMk92ZigP/AAiaDbyXcTXfELu5vtI9zJhRP7OCTLGUoc/EdATMhwfiOwGKZuaEE6WWghg15bSK3fKoTKSPqqn8aOabsLGbWFVNxdalCjA0hhpkmfH2VHie5wPGokdzGkpYH+q8OgKZ8DLoAYZ8SkYC/WQjvQWvEeLv1Bb2wVp9Idi2dESE4DPjcknOEG5wTkAVQ2fJMdoJZZuIXKmSRpZG6ywxmRu5C427AYJOwFSLBjw/h095cgmdw1xKPEu20cQ8go0RgfXzrdwDlHUVub/E92w1fEMx2+d+nCh2XHYt3J3z4UFZJxTR8VnfyTEblJo5J429BJFFqT6gkelX/KfNsd9GxUGOWNtMsTZDI33gZU9w3jV6FqMvDIxMZwuJWQRlvEoGJA8u5NBLooooKXmzlv363MBmkiUkFigUk4ORuynGCAcjB2rXdcsGaJo57maRHUq64hQMCMH5IgR+NX1GKBel5Hgdo2d7lmiOUJuJcqcYyMMN8betYuORoHkEuu5EoXSJFuZQ2nOcZ1bjPgaYqKBX4xytNLF01uNeMMpnRWZJBvG6PHoKsp33DfzqsvE4iJLRprVLnoO7MYJUQOxjKq4jmK4Zc9tR+Y4p7xRig5bfSSSXE0l5wq8mUsOg6tGzQJpUfAsch0PqDNrU5OcelNNrDfQKpiYXURAIS4zFcKMdjIAVY/tKD5k00YoxQL7c0yLgPY3YbyVY5B9zpJp/HFR+SuDyxG7mnQRyXVyZdGoMyx6FVFZl2J2Y7Ej4qaNNGKDGgeVZxWaKDGmtPuUec6Fz56Rn8cVvooIt9wyKZdM0aSL5OoYfgRVevKUCjERliHlFNKi/whsD7hV1RQUo5WTOetdH/mpv8Hqk505OtPcbyTpKZRbyMJXJdwyKWUh3JI3A8acpHwCScADJPkKSL66fikOjItbKZggdyOrdLnOIlzhEcA7nLEZ+EA5oGjl6bXaQORgvFG7bY+JkBNLFzYj+nyNTqs1iGbQ7JloptIyVIPZquhzTaxiVNWlbeWK3PwnHUcKERcd/mUHyqDbsJuOOy7i2sxExHYSSy6wv1CICfqKCyTkqyDFvdoyzfMzDUzftM2SfvNZHJdlgr7rDpJyRoXBOc5Ix3zvVyKzQUvFOUbe4hMMgfpnT8KyyKPhYMuwbGxAPbwq1tbYRoqLnCgAZJY4HmWJJPqa20UBRRRQFFFFAUUUUBRRRQFFFFAUUUUBRRRQFFFFAUUUUBRRRQR761EkbxnYOjKSO+GBBx+NIp5LvlhsIxLbsbGUMjHqDqIqFFDgZw2k9waKKCVL7NxP1zczMvvEySvHAQqBowBGys6lw+2SwIz5Cmng/BoraPRCgUElj4lmPdmY7sx8zWaKCdRRRQFFFFAUUUU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dirty="0">
              <a:latin typeface="Calibri" pitchFamily="34" charset="0"/>
            </a:endParaRPr>
          </a:p>
        </p:txBody>
      </p:sp>
      <p:pic>
        <p:nvPicPr>
          <p:cNvPr id="13318" name="Picture 6" descr="pampúc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5410200" cy="308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les - kó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5419725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Obdĺžnik 8"/>
          <p:cNvSpPr>
            <a:spLocks noChangeArrowheads="1"/>
          </p:cNvSpPr>
          <p:nvPr/>
        </p:nvSpPr>
        <p:spPr bwMode="auto">
          <a:xfrm>
            <a:off x="228600" y="1752600"/>
            <a:ext cx="26670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1600" dirty="0"/>
              <a:t>V jednej malej chalúpke,</a:t>
            </a:r>
            <a:br>
              <a:rPr lang="sk-SK" sz="1600" dirty="0"/>
            </a:br>
            <a:r>
              <a:rPr lang="sk-SK" sz="1600" dirty="0"/>
              <a:t>až na kraji lesa,</a:t>
            </a:r>
            <a:br>
              <a:rPr lang="sk-SK" sz="1600" dirty="0"/>
            </a:br>
            <a:r>
              <a:rPr lang="sk-SK" sz="1600" dirty="0"/>
              <a:t>kde sa sype z neba piesok</a:t>
            </a:r>
            <a:br>
              <a:rPr lang="sk-SK" sz="1600" dirty="0"/>
            </a:br>
            <a:r>
              <a:rPr lang="sk-SK" sz="1600" dirty="0"/>
              <a:t>a kde ryba lieta,</a:t>
            </a:r>
            <a:br>
              <a:rPr lang="sk-SK" sz="1600" dirty="0"/>
            </a:br>
            <a:r>
              <a:rPr lang="sk-SK" sz="1600" dirty="0"/>
              <a:t>žije starček so starenkou –</a:t>
            </a:r>
            <a:br>
              <a:rPr lang="sk-SK" sz="1600" dirty="0"/>
            </a:br>
            <a:r>
              <a:rPr lang="sk-SK" sz="1600" dirty="0"/>
              <a:t>biely holub s holubienkou.</a:t>
            </a:r>
            <a:br>
              <a:rPr lang="sk-SK" sz="1600" dirty="0"/>
            </a:br>
            <a:r>
              <a:rPr lang="sk-SK" sz="1600" dirty="0"/>
              <a:t/>
            </a:r>
            <a:br>
              <a:rPr lang="sk-SK" sz="1600" dirty="0"/>
            </a:br>
            <a:r>
              <a:rPr lang="sk-SK" sz="1600" dirty="0"/>
              <a:t>Deduško má sladké rád,</a:t>
            </a:r>
            <a:br>
              <a:rPr lang="sk-SK" sz="1600" dirty="0"/>
            </a:br>
            <a:r>
              <a:rPr lang="sk-SK" sz="1600" dirty="0"/>
              <a:t>pampúchy si rozkázal.</a:t>
            </a:r>
            <a:br>
              <a:rPr lang="sk-SK" sz="1600" dirty="0"/>
            </a:br>
            <a:r>
              <a:rPr lang="sk-SK" sz="1600" dirty="0"/>
              <a:t>Starenka však spľasne ruky:</a:t>
            </a:r>
            <a:br>
              <a:rPr lang="sk-SK" sz="1600" dirty="0"/>
            </a:br>
            <a:r>
              <a:rPr lang="sk-SK" sz="1600" dirty="0"/>
              <a:t>„Nemám ani zrnko múky,</a:t>
            </a:r>
            <a:br>
              <a:rPr lang="sk-SK" sz="1600" dirty="0"/>
            </a:br>
            <a:r>
              <a:rPr lang="sk-SK" sz="1600" dirty="0"/>
              <a:t>z čoho cesto zamiesim!?“</a:t>
            </a:r>
            <a:br>
              <a:rPr lang="sk-SK" sz="1600" dirty="0"/>
            </a:br>
            <a:r>
              <a:rPr lang="sk-SK" sz="1600" dirty="0"/>
              <a:t/>
            </a:r>
            <a:br>
              <a:rPr lang="sk-SK" sz="1600" dirty="0"/>
            </a:br>
            <a:r>
              <a:rPr lang="sk-SK" sz="1600" dirty="0"/>
              <a:t>„Povymetaj police,</a:t>
            </a:r>
            <a:br>
              <a:rPr lang="sk-SK" sz="1600" dirty="0"/>
            </a:br>
            <a:r>
              <a:rPr lang="sk-SK" sz="1600" dirty="0"/>
              <a:t>nazri aj do truhlice.“</a:t>
            </a:r>
          </a:p>
        </p:txBody>
      </p:sp>
      <p:pic>
        <p:nvPicPr>
          <p:cNvPr id="14345" name="Picture 9" descr="chalúpka - kó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34671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8756005-grandfather--black-and-white-cartoon-illustration-vector"/>
          <p:cNvPicPr>
            <a:picLocks noChangeAspect="1" noChangeArrowheads="1"/>
          </p:cNvPicPr>
          <p:nvPr/>
        </p:nvPicPr>
        <p:blipFill>
          <a:blip r:embed="rId4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19748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8756069-grandmotner--black-and-white-cartoon-illustration-vector"/>
          <p:cNvPicPr>
            <a:picLocks noChangeAspect="1" noChangeArrowheads="1"/>
          </p:cNvPicPr>
          <p:nvPr/>
        </p:nvPicPr>
        <p:blipFill>
          <a:blip r:embed="rId5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38600"/>
            <a:ext cx="173513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Obrázok1"/>
          <p:cNvPicPr>
            <a:picLocks noChangeAspect="1" noChangeArrowheads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"/>
            <a:ext cx="5286375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Obdĺžnik 5"/>
          <p:cNvSpPr>
            <a:spLocks noChangeArrowheads="1"/>
          </p:cNvSpPr>
          <p:nvPr/>
        </p:nvSpPr>
        <p:spPr bwMode="auto">
          <a:xfrm>
            <a:off x="381000" y="914400"/>
            <a:ext cx="31242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1600" dirty="0"/>
              <a:t>Babka dlho vymetala,</a:t>
            </a:r>
            <a:br>
              <a:rPr lang="sk-SK" sz="1600" dirty="0"/>
            </a:br>
            <a:r>
              <a:rPr lang="sk-SK" sz="1600" dirty="0"/>
              <a:t>a hľa, už je kôpka malá.</a:t>
            </a:r>
            <a:br>
              <a:rPr lang="sk-SK" sz="1600" dirty="0"/>
            </a:br>
            <a:r>
              <a:rPr lang="sk-SK" sz="1600" dirty="0"/>
              <a:t>„Múčka k múke,“ spieva babka,</a:t>
            </a:r>
            <a:br>
              <a:rPr lang="sk-SK" sz="1600" dirty="0"/>
            </a:br>
            <a:r>
              <a:rPr lang="sk-SK" sz="1600" dirty="0"/>
              <a:t>miesi cesto, ťapká, vaľká.</a:t>
            </a:r>
            <a:br>
              <a:rPr lang="sk-SK" sz="1600" dirty="0"/>
            </a:br>
            <a:r>
              <a:rPr lang="sk-SK" sz="1600" dirty="0"/>
              <a:t/>
            </a:r>
            <a:br>
              <a:rPr lang="sk-SK" sz="1600" dirty="0"/>
            </a:br>
            <a:r>
              <a:rPr lang="sk-SK" sz="1600" dirty="0"/>
              <a:t>V rajnici masť praská, pení,</a:t>
            </a:r>
            <a:br>
              <a:rPr lang="sk-SK" sz="1600" dirty="0"/>
            </a:br>
            <a:r>
              <a:rPr lang="sk-SK" sz="1600" dirty="0"/>
              <a:t>už je pampúch usmažený.</a:t>
            </a:r>
            <a:br>
              <a:rPr lang="sk-SK" sz="1600" dirty="0"/>
            </a:br>
            <a:r>
              <a:rPr lang="sk-SK" sz="1600" dirty="0"/>
              <a:t>Na oblok ho babka milá,</a:t>
            </a:r>
            <a:br>
              <a:rPr lang="sk-SK" sz="1600" dirty="0"/>
            </a:br>
            <a:r>
              <a:rPr lang="sk-SK" sz="1600" dirty="0"/>
              <a:t>nech vychladne, položila.</a:t>
            </a:r>
            <a:br>
              <a:rPr lang="sk-SK" sz="1600" dirty="0"/>
            </a:br>
            <a:r>
              <a:rPr lang="sk-SK" sz="1600" dirty="0"/>
              <a:t/>
            </a:r>
            <a:br>
              <a:rPr lang="sk-SK" sz="1600" dirty="0"/>
            </a:br>
            <a:r>
              <a:rPr lang="sk-SK" sz="1600" dirty="0"/>
              <a:t>Pampúch dumá, hlavou krúti,</a:t>
            </a:r>
            <a:br>
              <a:rPr lang="sk-SK" sz="1600" dirty="0"/>
            </a:br>
            <a:r>
              <a:rPr lang="sk-SK" sz="1600" dirty="0"/>
              <a:t>chce do sveta, medzi ľudí.</a:t>
            </a:r>
            <a:br>
              <a:rPr lang="sk-SK" sz="1600" dirty="0"/>
            </a:br>
            <a:r>
              <a:rPr lang="sk-SK" sz="1600" dirty="0"/>
              <a:t>Šmyk sa rýchlo do dvora,</a:t>
            </a:r>
            <a:br>
              <a:rPr lang="sk-SK" sz="1600" dirty="0"/>
            </a:br>
            <a:r>
              <a:rPr lang="sk-SK" sz="1600" dirty="0"/>
              <a:t>spoza plota zavolá:</a:t>
            </a:r>
            <a:br>
              <a:rPr lang="sk-SK" sz="1600" dirty="0"/>
            </a:br>
            <a:r>
              <a:rPr lang="sk-SK" sz="1600" dirty="0"/>
              <a:t/>
            </a:r>
            <a:br>
              <a:rPr lang="sk-SK" sz="1600" dirty="0"/>
            </a:br>
            <a:r>
              <a:rPr lang="sk-SK" sz="1600" dirty="0"/>
              <a:t>„Ja som pampúch veselý</a:t>
            </a:r>
            <a:br>
              <a:rPr lang="sk-SK" sz="1600" dirty="0"/>
            </a:br>
            <a:r>
              <a:rPr lang="sk-SK" sz="1600" dirty="0"/>
              <a:t>na mastičke smažený,</a:t>
            </a:r>
            <a:br>
              <a:rPr lang="sk-SK" sz="1600" dirty="0"/>
            </a:br>
            <a:r>
              <a:rPr lang="sk-SK" sz="1600" dirty="0"/>
              <a:t>na obloku chladený,</a:t>
            </a:r>
            <a:br>
              <a:rPr lang="sk-SK" sz="1600" dirty="0"/>
            </a:br>
            <a:r>
              <a:rPr lang="sk-SK" sz="1600" dirty="0"/>
              <a:t>od babky som utiekol,</a:t>
            </a:r>
            <a:br>
              <a:rPr lang="sk-SK" sz="1600" dirty="0"/>
            </a:br>
            <a:r>
              <a:rPr lang="sk-SK" sz="1600" dirty="0"/>
              <a:t>od dedka som utiekol...“</a:t>
            </a:r>
          </a:p>
        </p:txBody>
      </p:sp>
      <p:pic>
        <p:nvPicPr>
          <p:cNvPr id="15369" name="Picture 9" descr="Nepojmenovaný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13356178-omalova-nky-zema-da-lska-ta-ma-2--vektorova-ilustrace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43400"/>
            <a:ext cx="25908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13356178-omalova-nky-zema-da-lska-ta-ma-2--vektorova-ilustrace"/>
          <p:cNvPicPr>
            <a:picLocks noChangeArrowheads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2590800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pampúšik - kópia (2)"/>
          <p:cNvPicPr>
            <a:picLocks noChangeAspect="1" noChangeArrowheads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0"/>
            <a:ext cx="2895600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Obdĺžnik 5"/>
          <p:cNvSpPr>
            <a:spLocks noChangeArrowheads="1"/>
          </p:cNvSpPr>
          <p:nvPr/>
        </p:nvSpPr>
        <p:spPr bwMode="auto">
          <a:xfrm>
            <a:off x="381000" y="1752600"/>
            <a:ext cx="2743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1600" dirty="0" smtClean="0"/>
              <a:t>Na </a:t>
            </a:r>
            <a:r>
              <a:rPr lang="sk-SK" sz="1600" dirty="0"/>
              <a:t>čistinke stretne zajka.</a:t>
            </a:r>
            <a:endParaRPr lang="sk-SK" sz="1600" dirty="0" smtClean="0"/>
          </a:p>
          <a:p>
            <a:r>
              <a:rPr lang="sk-SK" sz="1600" dirty="0" smtClean="0"/>
              <a:t>„</a:t>
            </a:r>
            <a:r>
              <a:rPr lang="sk-SK" sz="1600" dirty="0"/>
              <a:t>Kamže, kamže, pampúšik?</a:t>
            </a:r>
            <a:br>
              <a:rPr lang="sk-SK" sz="1600" dirty="0"/>
            </a:br>
            <a:r>
              <a:rPr lang="sk-SK" sz="1600" dirty="0"/>
              <a:t>Rozvoniavaš do diaľky.</a:t>
            </a:r>
            <a:br>
              <a:rPr lang="sk-SK" sz="1600" dirty="0"/>
            </a:br>
            <a:r>
              <a:rPr lang="sk-SK" sz="1600" dirty="0"/>
              <a:t>Postoj chvíľu, dobehnem ťa,</a:t>
            </a:r>
            <a:br>
              <a:rPr lang="sk-SK" sz="1600" dirty="0"/>
            </a:br>
            <a:r>
              <a:rPr lang="sk-SK" sz="1600" dirty="0"/>
              <a:t>ľúbim sladké raňajky!“</a:t>
            </a:r>
            <a:br>
              <a:rPr lang="sk-SK" sz="1600" dirty="0"/>
            </a:br>
            <a:r>
              <a:rPr lang="sk-SK" sz="1600" dirty="0"/>
              <a:t>„Aj tak ma nezješ!</a:t>
            </a:r>
            <a:br>
              <a:rPr lang="sk-SK" sz="1600" dirty="0"/>
            </a:br>
            <a:r>
              <a:rPr lang="sk-SK" sz="1600" dirty="0"/>
              <a:t>Hľa, ako viem spievať.“</a:t>
            </a:r>
          </a:p>
          <a:p>
            <a:r>
              <a:rPr lang="sk-SK" sz="1600" dirty="0"/>
              <a:t/>
            </a:r>
            <a:br>
              <a:rPr lang="sk-SK" sz="1600" dirty="0"/>
            </a:br>
            <a:r>
              <a:rPr lang="sk-SK" sz="1600" dirty="0"/>
              <a:t>„Ja som pampúch veselý</a:t>
            </a:r>
            <a:br>
              <a:rPr lang="sk-SK" sz="1600" dirty="0"/>
            </a:br>
            <a:r>
              <a:rPr lang="sk-SK" sz="1600" dirty="0"/>
              <a:t>na mastičke smažený,</a:t>
            </a:r>
            <a:br>
              <a:rPr lang="sk-SK" sz="1600" dirty="0"/>
            </a:br>
            <a:r>
              <a:rPr lang="sk-SK" sz="1600" dirty="0"/>
              <a:t>na obloku chladený,</a:t>
            </a:r>
            <a:br>
              <a:rPr lang="sk-SK" sz="1600" dirty="0"/>
            </a:br>
            <a:r>
              <a:rPr lang="sk-SK" sz="1600" dirty="0"/>
              <a:t>od babky som utiekol,</a:t>
            </a:r>
            <a:br>
              <a:rPr lang="sk-SK" sz="1600" dirty="0"/>
            </a:br>
            <a:r>
              <a:rPr lang="sk-SK" sz="1600" dirty="0"/>
              <a:t>od dedka som utiekol,</a:t>
            </a:r>
            <a:br>
              <a:rPr lang="sk-SK" sz="1600" dirty="0"/>
            </a:br>
            <a:r>
              <a:rPr lang="sk-SK" sz="1600" dirty="0"/>
              <a:t>aj tebe, ušiačik, utečiem...“</a:t>
            </a:r>
          </a:p>
        </p:txBody>
      </p:sp>
      <p:pic>
        <p:nvPicPr>
          <p:cNvPr id="16391" name="Picture 7" descr="Nepojmenovaný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423386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vlk3 - kópia (2)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228600"/>
            <a:ext cx="46069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Obdĺžnik 4"/>
          <p:cNvSpPr>
            <a:spLocks noChangeArrowheads="1"/>
          </p:cNvSpPr>
          <p:nvPr/>
        </p:nvSpPr>
        <p:spPr bwMode="auto">
          <a:xfrm>
            <a:off x="533400" y="914400"/>
            <a:ext cx="33528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1600" dirty="0"/>
              <a:t>Na okraji lesa stretol vlka siváňa.</a:t>
            </a:r>
            <a:br>
              <a:rPr lang="sk-SK" sz="1600" dirty="0"/>
            </a:br>
            <a:r>
              <a:rPr lang="sk-SK" sz="1600" dirty="0"/>
              <a:t/>
            </a:r>
            <a:br>
              <a:rPr lang="sk-SK" sz="1600" dirty="0"/>
            </a:br>
            <a:r>
              <a:rPr lang="sk-SK" sz="1600" dirty="0"/>
              <a:t>„Kam utekáš, pampúšik?</a:t>
            </a:r>
            <a:br>
              <a:rPr lang="sk-SK" sz="1600" dirty="0"/>
            </a:br>
            <a:r>
              <a:rPr lang="sk-SK" sz="1600" dirty="0"/>
              <a:t>Nože, postoj chvíľu,</a:t>
            </a:r>
            <a:br>
              <a:rPr lang="sk-SK" sz="1600" dirty="0"/>
            </a:br>
            <a:r>
              <a:rPr lang="sk-SK" sz="1600" dirty="0"/>
              <a:t>nejedol som od rána</a:t>
            </a:r>
            <a:br>
              <a:rPr lang="sk-SK" sz="1600" dirty="0"/>
            </a:br>
            <a:r>
              <a:rPr lang="sk-SK" sz="1600" dirty="0"/>
              <a:t>a ty pekne rozváňaš...“</a:t>
            </a:r>
            <a:br>
              <a:rPr lang="sk-SK" sz="1600" dirty="0"/>
            </a:br>
            <a:r>
              <a:rPr lang="sk-SK" sz="1600" dirty="0"/>
              <a:t/>
            </a:r>
            <a:br>
              <a:rPr lang="sk-SK" sz="1600" dirty="0"/>
            </a:br>
            <a:r>
              <a:rPr lang="sk-SK" sz="1600" dirty="0"/>
              <a:t>„Aj tak ma nezješ,</a:t>
            </a:r>
            <a:br>
              <a:rPr lang="sk-SK" sz="1600" dirty="0"/>
            </a:br>
            <a:r>
              <a:rPr lang="sk-SK" sz="1600" dirty="0"/>
              <a:t>hľa, ako viem pekne spievať:</a:t>
            </a:r>
            <a:br>
              <a:rPr lang="sk-SK" sz="1600" dirty="0"/>
            </a:br>
            <a:r>
              <a:rPr lang="sk-SK" sz="1600" dirty="0"/>
              <a:t/>
            </a:r>
            <a:br>
              <a:rPr lang="sk-SK" sz="1600" dirty="0"/>
            </a:br>
            <a:r>
              <a:rPr lang="sk-SK" sz="1600" dirty="0"/>
              <a:t>„Ja som pampúch veselý</a:t>
            </a:r>
            <a:br>
              <a:rPr lang="sk-SK" sz="1600" dirty="0"/>
            </a:br>
            <a:r>
              <a:rPr lang="sk-SK" sz="1600" dirty="0"/>
              <a:t>na mastičke smažený,</a:t>
            </a:r>
            <a:br>
              <a:rPr lang="sk-SK" sz="1600" dirty="0"/>
            </a:br>
            <a:r>
              <a:rPr lang="sk-SK" sz="1600" dirty="0"/>
              <a:t>na obloku chladený,</a:t>
            </a:r>
            <a:br>
              <a:rPr lang="sk-SK" sz="1600" dirty="0"/>
            </a:br>
            <a:r>
              <a:rPr lang="sk-SK" sz="1600" dirty="0"/>
              <a:t>od babky som utiekol,</a:t>
            </a:r>
            <a:br>
              <a:rPr lang="sk-SK" sz="1600" dirty="0"/>
            </a:br>
            <a:r>
              <a:rPr lang="sk-SK" sz="1600" dirty="0"/>
              <a:t>od dedka som utiekol,</a:t>
            </a:r>
            <a:br>
              <a:rPr lang="sk-SK" sz="1600" dirty="0"/>
            </a:br>
            <a:r>
              <a:rPr lang="sk-SK" sz="1600" dirty="0"/>
              <a:t>zajkovi som utiekol,</a:t>
            </a:r>
            <a:br>
              <a:rPr lang="sk-SK" sz="1600" dirty="0"/>
            </a:br>
            <a:r>
              <a:rPr lang="sk-SK" sz="1600" dirty="0"/>
              <a:t>a tebe, vĺčko, ujdem tiež!“</a:t>
            </a:r>
            <a:br>
              <a:rPr lang="sk-SK" sz="1600" dirty="0"/>
            </a:br>
            <a:endParaRPr lang="sk-SK" sz="1600" dirty="0"/>
          </a:p>
        </p:txBody>
      </p:sp>
      <p:pic>
        <p:nvPicPr>
          <p:cNvPr id="21509" name="Picture 5" descr="pampúch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181600"/>
            <a:ext cx="2462213" cy="14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mac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7306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3" name="Obdĺžnik 3"/>
          <p:cNvSpPr>
            <a:spLocks noChangeArrowheads="1"/>
          </p:cNvSpPr>
          <p:nvPr/>
        </p:nvSpPr>
        <p:spPr bwMode="auto">
          <a:xfrm>
            <a:off x="533400" y="1371600"/>
            <a:ext cx="3124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1600" dirty="0"/>
              <a:t>Gúľa sa pampúšik lesom,</a:t>
            </a:r>
            <a:br>
              <a:rPr lang="sk-SK" sz="1600" dirty="0"/>
            </a:br>
            <a:r>
              <a:rPr lang="sk-SK" sz="1600" dirty="0"/>
              <a:t>postretne medveďa.</a:t>
            </a:r>
            <a:br>
              <a:rPr lang="sk-SK" sz="1600" dirty="0"/>
            </a:br>
            <a:r>
              <a:rPr lang="sk-SK" sz="1600" dirty="0"/>
              <a:t>Maco ho chce zhltnúť hneď,</a:t>
            </a:r>
            <a:br>
              <a:rPr lang="sk-SK" sz="1600" dirty="0"/>
            </a:br>
            <a:r>
              <a:rPr lang="sk-SK" sz="1600" dirty="0"/>
              <a:t>veď je sladký ako med.</a:t>
            </a:r>
            <a:br>
              <a:rPr lang="sk-SK" sz="1600" dirty="0"/>
            </a:br>
            <a:endParaRPr lang="sk-SK" sz="1600" dirty="0"/>
          </a:p>
        </p:txBody>
      </p:sp>
      <p:sp>
        <p:nvSpPr>
          <p:cNvPr id="18436" name="Obdĺžnik 4"/>
          <p:cNvSpPr>
            <a:spLocks noChangeArrowheads="1"/>
          </p:cNvSpPr>
          <p:nvPr/>
        </p:nvSpPr>
        <p:spPr bwMode="auto">
          <a:xfrm>
            <a:off x="533400" y="2667000"/>
            <a:ext cx="26670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1600" dirty="0"/>
              <a:t>No pampúšik sa mu nedá,</a:t>
            </a:r>
            <a:br>
              <a:rPr lang="sk-SK" sz="1600" dirty="0"/>
            </a:br>
            <a:r>
              <a:rPr lang="sk-SK" sz="1600" dirty="0"/>
              <a:t>smelo spustí na medveďa:</a:t>
            </a:r>
            <a:br>
              <a:rPr lang="sk-SK" sz="1600" dirty="0"/>
            </a:br>
            <a:r>
              <a:rPr lang="sk-SK" sz="1600" dirty="0"/>
              <a:t/>
            </a:r>
            <a:br>
              <a:rPr lang="sk-SK" sz="1600" dirty="0"/>
            </a:br>
            <a:r>
              <a:rPr lang="sk-SK" sz="1600" dirty="0"/>
              <a:t>„Ja som pampúch veselý</a:t>
            </a:r>
            <a:br>
              <a:rPr lang="sk-SK" sz="1600" dirty="0"/>
            </a:br>
            <a:r>
              <a:rPr lang="sk-SK" sz="1600" dirty="0"/>
              <a:t>na mastičke smažený,</a:t>
            </a:r>
            <a:br>
              <a:rPr lang="sk-SK" sz="1600" dirty="0"/>
            </a:br>
            <a:r>
              <a:rPr lang="sk-SK" sz="1600" dirty="0"/>
              <a:t>na obloku chladený,</a:t>
            </a:r>
            <a:br>
              <a:rPr lang="sk-SK" sz="1600" dirty="0"/>
            </a:br>
            <a:r>
              <a:rPr lang="sk-SK" sz="1600" dirty="0"/>
              <a:t>od babky som utiekol,</a:t>
            </a:r>
            <a:br>
              <a:rPr lang="sk-SK" sz="1600" dirty="0"/>
            </a:br>
            <a:r>
              <a:rPr lang="sk-SK" sz="1600" dirty="0"/>
              <a:t>od dedka som utiekol,</a:t>
            </a:r>
            <a:br>
              <a:rPr lang="sk-SK" sz="1600" dirty="0"/>
            </a:br>
            <a:r>
              <a:rPr lang="sk-SK" sz="1600" dirty="0"/>
              <a:t>zajkovi som utiekol,</a:t>
            </a:r>
            <a:br>
              <a:rPr lang="sk-SK" sz="1600" dirty="0"/>
            </a:br>
            <a:r>
              <a:rPr lang="sk-SK" sz="1600" dirty="0"/>
              <a:t>vĺčkovi som utiekol,</a:t>
            </a:r>
            <a:br>
              <a:rPr lang="sk-SK" sz="1600" dirty="0"/>
            </a:br>
            <a:r>
              <a:rPr lang="sk-SK" sz="1600" dirty="0"/>
              <a:t>a tebe, maco,</a:t>
            </a:r>
            <a:br>
              <a:rPr lang="sk-SK" sz="1600" dirty="0"/>
            </a:br>
            <a:r>
              <a:rPr lang="sk-SK" sz="1600" dirty="0"/>
              <a:t>ujdem tiež!“</a:t>
            </a:r>
          </a:p>
        </p:txBody>
      </p:sp>
      <p:pic>
        <p:nvPicPr>
          <p:cNvPr id="18438" name="Picture 6" descr="pampúšik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9972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pampúšik - kópia (2)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22725"/>
            <a:ext cx="3200400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Obdĺžnik 5"/>
          <p:cNvSpPr>
            <a:spLocks noChangeArrowheads="1"/>
          </p:cNvSpPr>
          <p:nvPr/>
        </p:nvSpPr>
        <p:spPr bwMode="auto">
          <a:xfrm>
            <a:off x="457200" y="304800"/>
            <a:ext cx="3505200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1400" b="1" dirty="0"/>
              <a:t>Veselo si pampúch píska,</a:t>
            </a:r>
            <a:br>
              <a:rPr lang="sk-SK" sz="1400" b="1" dirty="0"/>
            </a:br>
            <a:r>
              <a:rPr lang="sk-SK" sz="1400" b="1" dirty="0"/>
              <a:t>spoza kríka striehne líška.</a:t>
            </a:r>
            <a:br>
              <a:rPr lang="sk-SK" sz="1400" b="1" dirty="0"/>
            </a:br>
            <a:r>
              <a:rPr lang="sk-SK" sz="1400" b="1" dirty="0"/>
              <a:t>Pampúch očkom na líšku</a:t>
            </a:r>
            <a:br>
              <a:rPr lang="sk-SK" sz="1400" b="1" dirty="0"/>
            </a:br>
            <a:r>
              <a:rPr lang="sk-SK" sz="1400" b="1" dirty="0"/>
              <a:t>a už spieva pesničku:</a:t>
            </a:r>
            <a:br>
              <a:rPr lang="sk-SK" sz="1400" b="1" dirty="0"/>
            </a:br>
            <a:r>
              <a:rPr lang="sk-SK" sz="1400" b="1" dirty="0"/>
              <a:t/>
            </a:r>
            <a:br>
              <a:rPr lang="sk-SK" sz="1400" b="1" dirty="0"/>
            </a:br>
            <a:r>
              <a:rPr lang="sk-SK" sz="1400" b="1" dirty="0"/>
              <a:t>„Ja som pampúch veselý</a:t>
            </a:r>
            <a:br>
              <a:rPr lang="sk-SK" sz="1400" b="1" dirty="0"/>
            </a:br>
            <a:r>
              <a:rPr lang="sk-SK" sz="1400" b="1" dirty="0"/>
              <a:t>na mastičke smažený,</a:t>
            </a:r>
            <a:br>
              <a:rPr lang="sk-SK" sz="1400" b="1" dirty="0"/>
            </a:br>
            <a:r>
              <a:rPr lang="sk-SK" sz="1400" b="1" dirty="0"/>
              <a:t>na obloku chladený,</a:t>
            </a:r>
            <a:br>
              <a:rPr lang="sk-SK" sz="1400" b="1" dirty="0"/>
            </a:br>
            <a:r>
              <a:rPr lang="sk-SK" sz="1400" b="1" dirty="0"/>
              <a:t>od babky a dedka som utiekol,</a:t>
            </a:r>
            <a:br>
              <a:rPr lang="sk-SK" sz="1400" b="1" dirty="0"/>
            </a:br>
            <a:r>
              <a:rPr lang="sk-SK" sz="1400" b="1" dirty="0"/>
              <a:t>so zajkom, vĺčkom a macom som vypiekol</a:t>
            </a:r>
            <a:br>
              <a:rPr lang="sk-SK" sz="1400" b="1" dirty="0"/>
            </a:br>
            <a:r>
              <a:rPr lang="sk-SK" sz="1400" b="1" dirty="0"/>
              <a:t>a tebe, líška, utečiem tiež...!“</a:t>
            </a:r>
            <a:br>
              <a:rPr lang="sk-SK" sz="1400" b="1" dirty="0"/>
            </a:br>
            <a:r>
              <a:rPr lang="sk-SK" sz="1400" b="1" dirty="0"/>
              <a:t/>
            </a:r>
            <a:br>
              <a:rPr lang="sk-SK" sz="1400" b="1" dirty="0"/>
            </a:br>
            <a:r>
              <a:rPr lang="sk-SK" sz="1400" b="1" dirty="0"/>
              <a:t>Líška padá od hladu,</a:t>
            </a:r>
            <a:br>
              <a:rPr lang="sk-SK" sz="1400" b="1" dirty="0"/>
            </a:br>
            <a:r>
              <a:rPr lang="sk-SK" sz="1400" b="1" dirty="0"/>
              <a:t>nemá dobrú náladu.</a:t>
            </a:r>
            <a:br>
              <a:rPr lang="sk-SK" sz="1400" b="1" dirty="0"/>
            </a:br>
            <a:r>
              <a:rPr lang="sk-SK" sz="1400" b="1" dirty="0"/>
              <a:t>„Už som hluchá, prosím vás,</a:t>
            </a:r>
            <a:br>
              <a:rPr lang="sk-SK" sz="1400" b="1" dirty="0"/>
            </a:br>
            <a:r>
              <a:rPr lang="sk-SK" sz="1400" b="1" dirty="0"/>
              <a:t>zaspievajte ešte raz,</a:t>
            </a:r>
            <a:br>
              <a:rPr lang="sk-SK" sz="1400" b="1" dirty="0"/>
            </a:br>
            <a:r>
              <a:rPr lang="sk-SK" sz="1400" b="1" dirty="0"/>
              <a:t>tuhľa, rovno do ucha...“</a:t>
            </a:r>
            <a:br>
              <a:rPr lang="sk-SK" sz="1400" b="1" dirty="0"/>
            </a:br>
            <a:r>
              <a:rPr lang="sk-SK" sz="1400" b="1" dirty="0"/>
              <a:t/>
            </a:r>
            <a:br>
              <a:rPr lang="sk-SK" sz="1400" b="1" dirty="0"/>
            </a:br>
            <a:r>
              <a:rPr lang="sk-SK" sz="1400" b="1" dirty="0"/>
              <a:t>„Ja som pampúch veselý</a:t>
            </a:r>
            <a:br>
              <a:rPr lang="sk-SK" sz="1400" b="1" dirty="0"/>
            </a:br>
            <a:r>
              <a:rPr lang="sk-SK" sz="1400" b="1" dirty="0"/>
              <a:t>na mastičke smažený,</a:t>
            </a:r>
            <a:br>
              <a:rPr lang="sk-SK" sz="1400" b="1" dirty="0"/>
            </a:br>
            <a:r>
              <a:rPr lang="sk-SK" sz="1400" b="1" dirty="0"/>
              <a:t>na obloku chladený,</a:t>
            </a:r>
            <a:br>
              <a:rPr lang="sk-SK" sz="1400" b="1" dirty="0"/>
            </a:br>
            <a:r>
              <a:rPr lang="sk-SK" sz="1400" b="1" dirty="0"/>
              <a:t>od babky a dedka som utiekol,</a:t>
            </a:r>
            <a:br>
              <a:rPr lang="sk-SK" sz="1400" b="1" dirty="0"/>
            </a:br>
            <a:r>
              <a:rPr lang="sk-SK" sz="1400" b="1" dirty="0"/>
              <a:t>so zajkom, vĺčkom a macom som vypiekol</a:t>
            </a:r>
            <a:br>
              <a:rPr lang="sk-SK" sz="1400" b="1" dirty="0"/>
            </a:br>
            <a:r>
              <a:rPr lang="sk-SK" sz="1400" b="1" dirty="0"/>
              <a:t>a tebe, líška, utečiem tiež...!“</a:t>
            </a:r>
            <a:br>
              <a:rPr lang="sk-SK" sz="1400" b="1" dirty="0"/>
            </a:br>
            <a:r>
              <a:rPr lang="sk-SK" sz="1400" b="1" dirty="0"/>
              <a:t/>
            </a:r>
            <a:br>
              <a:rPr lang="sk-SK" sz="1400" b="1" dirty="0"/>
            </a:br>
            <a:r>
              <a:rPr lang="sk-SK" sz="1400" b="1" dirty="0"/>
              <a:t>A tu líška: „Ham!“</a:t>
            </a:r>
            <a:br>
              <a:rPr lang="sk-SK" sz="1400" b="1" dirty="0"/>
            </a:br>
            <a:r>
              <a:rPr lang="sk-SK" sz="1400" b="1" dirty="0"/>
              <a:t>Už je pampúch tam!</a:t>
            </a:r>
          </a:p>
        </p:txBody>
      </p:sp>
      <p:pic>
        <p:nvPicPr>
          <p:cNvPr id="19463" name="Picture 7" descr="Nepojmenovaný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"/>
            <a:ext cx="3344863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Picture 11" descr="7722909-cartoon-mill-on-white-background--vector-illustration - kópia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318928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8756069-grandmotner--black-and-white-cartoon-illustration-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62400"/>
            <a:ext cx="199866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Donut: Donuts."/>
          <p:cNvPicPr>
            <a:picLocks noChangeAspect="1" noChangeArrowheads="1"/>
          </p:cNvPicPr>
          <p:nvPr/>
        </p:nvPicPr>
        <p:blipFill>
          <a:blip r:embed="rId4">
            <a:lum bright="40000" contrast="4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13160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Obdĺžnik 3"/>
          <p:cNvSpPr>
            <a:spLocks noChangeArrowheads="1"/>
          </p:cNvSpPr>
          <p:nvPr/>
        </p:nvSpPr>
        <p:spPr bwMode="auto">
          <a:xfrm>
            <a:off x="533400" y="838200"/>
            <a:ext cx="31242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1600" dirty="0"/>
              <a:t>Babka, dedko nariekajú,</a:t>
            </a:r>
            <a:br>
              <a:rPr lang="sk-SK" sz="1600" dirty="0"/>
            </a:br>
            <a:r>
              <a:rPr lang="sk-SK" sz="1600" dirty="0"/>
              <a:t>čo si oni počať majú?</a:t>
            </a:r>
            <a:br>
              <a:rPr lang="sk-SK" sz="1600" dirty="0"/>
            </a:br>
            <a:r>
              <a:rPr lang="sk-SK" sz="1600" dirty="0"/>
              <a:t>Kam sa stratil,</a:t>
            </a:r>
            <a:br>
              <a:rPr lang="sk-SK" sz="1600" dirty="0"/>
            </a:br>
            <a:r>
              <a:rPr lang="sk-SK" sz="1600" dirty="0"/>
              <a:t>nevie nik,</a:t>
            </a:r>
            <a:br>
              <a:rPr lang="sk-SK" sz="1600" dirty="0"/>
            </a:br>
            <a:r>
              <a:rPr lang="sk-SK" sz="1600" dirty="0"/>
              <a:t>lekvárový pampúšik.</a:t>
            </a:r>
            <a:br>
              <a:rPr lang="sk-SK" sz="1600" dirty="0"/>
            </a:br>
            <a:r>
              <a:rPr lang="sk-SK" sz="1600" dirty="0"/>
              <a:t>Do sveta sa vybral sám,</a:t>
            </a:r>
            <a:br>
              <a:rPr lang="sk-SK" sz="1600" dirty="0"/>
            </a:br>
            <a:r>
              <a:rPr lang="sk-SK" sz="1600" dirty="0"/>
              <a:t>voči toľkým nástrahám!</a:t>
            </a:r>
            <a:br>
              <a:rPr lang="sk-SK" sz="1600" dirty="0"/>
            </a:br>
            <a:r>
              <a:rPr lang="sk-SK" sz="1600" dirty="0"/>
              <a:t/>
            </a:r>
            <a:br>
              <a:rPr lang="sk-SK" sz="1600" dirty="0"/>
            </a:br>
            <a:r>
              <a:rPr lang="sk-SK" sz="1600" dirty="0"/>
              <a:t>Starký ide zarána,</a:t>
            </a:r>
            <a:br>
              <a:rPr lang="sk-SK" sz="1600" dirty="0"/>
            </a:br>
            <a:r>
              <a:rPr lang="sk-SK" sz="1600" dirty="0"/>
              <a:t>prosiť pána mlynára.</a:t>
            </a:r>
            <a:br>
              <a:rPr lang="sk-SK" sz="1600" dirty="0"/>
            </a:br>
            <a:r>
              <a:rPr lang="sk-SK" sz="1600" dirty="0"/>
              <a:t>„Odsyp, mlynár, za hrsť múky,</a:t>
            </a:r>
            <a:br>
              <a:rPr lang="sk-SK" sz="1600" dirty="0"/>
            </a:br>
            <a:r>
              <a:rPr lang="sk-SK" sz="1600" dirty="0"/>
              <a:t>za hrsť múky na pampúchy.“</a:t>
            </a:r>
            <a:br>
              <a:rPr lang="sk-SK" sz="1600" dirty="0"/>
            </a:br>
            <a:r>
              <a:rPr lang="sk-SK" sz="1600" dirty="0"/>
              <a:t>Mlynár dobré srdce mal,</a:t>
            </a:r>
            <a:br>
              <a:rPr lang="sk-SK" sz="1600" dirty="0"/>
            </a:br>
            <a:r>
              <a:rPr lang="sk-SK" sz="1600" dirty="0"/>
              <a:t>plné vrece nasypal.</a:t>
            </a:r>
            <a:br>
              <a:rPr lang="sk-SK" sz="1600" dirty="0"/>
            </a:br>
            <a:r>
              <a:rPr lang="sk-SK" sz="1600" dirty="0"/>
              <a:t/>
            </a:r>
            <a:br>
              <a:rPr lang="sk-SK" sz="1600" dirty="0"/>
            </a:br>
            <a:r>
              <a:rPr lang="sk-SK" sz="1600" dirty="0"/>
              <a:t>A starenka milá</a:t>
            </a:r>
            <a:br>
              <a:rPr lang="sk-SK" sz="1600" dirty="0"/>
            </a:br>
            <a:r>
              <a:rPr lang="sk-SK" sz="1600" dirty="0"/>
              <a:t>cesto zamiesila.</a:t>
            </a:r>
            <a:br>
              <a:rPr lang="sk-SK" sz="1600" dirty="0"/>
            </a:br>
            <a:r>
              <a:rPr lang="sk-SK" sz="1600" dirty="0"/>
              <a:t>Na pampúchy voňavé</a:t>
            </a:r>
            <a:br>
              <a:rPr lang="sk-SK" sz="1600" dirty="0"/>
            </a:br>
            <a:r>
              <a:rPr lang="sk-SK" sz="1600" dirty="0"/>
              <a:t>starčekovi ku káve.</a:t>
            </a:r>
            <a:r>
              <a:rPr lang="sk-SK" sz="1600" b="1" dirty="0"/>
              <a:t/>
            </a:r>
            <a:br>
              <a:rPr lang="sk-SK" sz="1600" b="1" dirty="0"/>
            </a:br>
            <a:endParaRPr lang="sk-SK" sz="1600" dirty="0"/>
          </a:p>
        </p:txBody>
      </p:sp>
      <p:pic>
        <p:nvPicPr>
          <p:cNvPr id="20488" name="Picture 8" descr="8756005-grandfather--black-and-white-cartoon-illustration-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62400"/>
            <a:ext cx="2032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184</Words>
  <Application>Microsoft Office PowerPoint</Application>
  <PresentationFormat>Prezentácia na obrazovke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Motív Office</vt:lpstr>
      <vt:lpstr>Prezentácia programu PowerPoint</vt:lpstr>
      <vt:lpstr>O pampúšikovi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Povedz, kto je vpravo a kto vľavo. Kto je v strede?</vt:lpstr>
      <vt:lpstr>Povedz, kde je viac a kde je menej.</vt:lpstr>
      <vt:lpstr>Povedz, kde je viac, kde je menej a kde je rovnako.</vt:lpstr>
      <vt:lpstr>Prezentácia programu PowerPoint</vt:lpstr>
      <vt:lpstr>Urči, kto je prvý a kto posledný v rade.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martuska</dc:creator>
  <cp:lastModifiedBy>Uzivatel</cp:lastModifiedBy>
  <cp:revision>35</cp:revision>
  <dcterms:created xsi:type="dcterms:W3CDTF">2012-10-08T17:59:17Z</dcterms:created>
  <dcterms:modified xsi:type="dcterms:W3CDTF">2014-04-12T16:07:03Z</dcterms:modified>
</cp:coreProperties>
</file>