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8"/>
  </p:notesMasterIdLst>
  <p:handoutMasterIdLst>
    <p:handoutMasterId r:id="rId19"/>
  </p:handoutMasterIdLst>
  <p:sldIdLst>
    <p:sldId id="274" r:id="rId3"/>
    <p:sldId id="269" r:id="rId4"/>
    <p:sldId id="257" r:id="rId5"/>
    <p:sldId id="270" r:id="rId6"/>
    <p:sldId id="267" r:id="rId7"/>
    <p:sldId id="271" r:id="rId8"/>
    <p:sldId id="261" r:id="rId9"/>
    <p:sldId id="263" r:id="rId10"/>
    <p:sldId id="264" r:id="rId11"/>
    <p:sldId id="265" r:id="rId12"/>
    <p:sldId id="258" r:id="rId13"/>
    <p:sldId id="259" r:id="rId14"/>
    <p:sldId id="260" r:id="rId15"/>
    <p:sldId id="266" r:id="rId16"/>
    <p:sldId id="272" r:id="rId1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66FF"/>
    <a:srgbClr val="CCCCFF"/>
    <a:srgbClr val="1D573A"/>
    <a:srgbClr val="FF6600"/>
    <a:srgbClr val="C6A9FF"/>
    <a:srgbClr val="660066"/>
    <a:srgbClr val="99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4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k-SK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45D4EF-2715-4BD5-AB57-212C62FFF5DA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844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k-S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k-SK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B0BBD9-42F3-42C3-9B0B-753C5785B3B0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4475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EFB26-5E00-4E55-88F4-D55448AB5830}" type="slidenum">
              <a:rPr lang="sk-SK"/>
              <a:pPr/>
              <a:t>3</a:t>
            </a:fld>
            <a:endParaRPr lang="sk-SK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Moja rodina, podtéma: Život v rodine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4932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69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83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23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47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45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8237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13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17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65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1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548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9090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5801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1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29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9891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074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33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29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49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56963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230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/>
              <a:t>Dopytovo orientovaný projekt</a:t>
            </a:r>
          </a:p>
          <a:p>
            <a:pPr algn="ctr"/>
            <a:r>
              <a:rPr lang="sk-SK" sz="1400" dirty="0"/>
              <a:t>Moderné vzdelávanie pre vedomostnú spoločnosť/Projekt je spolufinancovaný zo zdrojov EÚ</a:t>
            </a:r>
          </a:p>
          <a:p>
            <a:pPr algn="ctr"/>
            <a:r>
              <a:rPr lang="sk-SK" sz="1400" dirty="0"/>
              <a:t>Kód ITMS projektu 26110130435</a:t>
            </a:r>
          </a:p>
          <a:p>
            <a:pPr algn="ctr"/>
            <a:r>
              <a:rPr lang="sk-SK" sz="1400" dirty="0"/>
              <a:t> </a:t>
            </a:r>
            <a:r>
              <a:rPr lang="sk-SK" sz="1400" dirty="0" smtClean="0"/>
              <a:t>Aktivita 1.1</a:t>
            </a: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2210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572000" y="836613"/>
            <a:ext cx="3959225" cy="1800225"/>
          </a:xfrm>
          <a:prstGeom prst="wedgeEllipseCallout">
            <a:avLst>
              <a:gd name="adj1" fmla="val -29991"/>
              <a:gd name="adj2" fmla="val 72750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k-SK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</a:t>
            </a:r>
            <a:endParaRPr lang="sk-SK" sz="2000" b="1">
              <a:solidFill>
                <a:srgbClr val="00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076825" y="981075"/>
            <a:ext cx="309721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Nedeľa</a:t>
            </a:r>
          </a:p>
          <a:p>
            <a:pPr algn="ctr"/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Pekný deň  je nedeľa,</a:t>
            </a:r>
          </a:p>
          <a:p>
            <a:pPr algn="ctr"/>
            <a:r>
              <a:rPr lang="sk-SK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oddychuje rodina.</a:t>
            </a:r>
          </a:p>
          <a:p>
            <a:pPr algn="ctr"/>
            <a:r>
              <a:rPr lang="sk-SK" b="1" dirty="0">
                <a:solidFill>
                  <a:schemeClr val="bg1"/>
                </a:solidFill>
              </a:rPr>
              <a:t>Nové sily</a:t>
            </a:r>
            <a:r>
              <a:rPr lang="sk-SK" dirty="0">
                <a:solidFill>
                  <a:schemeClr val="bg1"/>
                </a:solidFill>
              </a:rPr>
              <a:t> </a:t>
            </a:r>
            <a:r>
              <a:rPr lang="sk-SK" b="1" dirty="0">
                <a:solidFill>
                  <a:schemeClr val="bg1"/>
                </a:solidFill>
              </a:rPr>
              <a:t>naberá,</a:t>
            </a:r>
          </a:p>
          <a:p>
            <a:pPr algn="ctr"/>
            <a:r>
              <a:rPr lang="sk-SK" b="1" dirty="0">
                <a:solidFill>
                  <a:schemeClr val="bg1"/>
                </a:solidFill>
              </a:rPr>
              <a:t>do prírody chodieva.</a:t>
            </a:r>
          </a:p>
        </p:txBody>
      </p:sp>
      <p:pic>
        <p:nvPicPr>
          <p:cNvPr id="11270" name="Picture 6" descr="9931371-a-illustration-of-a-family-having-a-picnic-in-a-park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00438"/>
            <a:ext cx="3671887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9931372-a-illustration-of-senior-couple-camping-and-having-a-picnic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3671887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9417467-vector-illustration-cartoon-journey-man-with-big-backpa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73463"/>
            <a:ext cx="2592388" cy="259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042988" y="404813"/>
            <a:ext cx="70564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sz="5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Čo robí otec?</a:t>
            </a:r>
          </a:p>
        </p:txBody>
      </p:sp>
      <p:pic>
        <p:nvPicPr>
          <p:cNvPr id="4112" name="Picture 16" descr="otec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68413"/>
            <a:ext cx="1525588" cy="2232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 descr="otec sp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644900"/>
            <a:ext cx="2532062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otec čí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220027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otec kos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412875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pozerá televíz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447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kop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22320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042988" y="404813"/>
            <a:ext cx="70564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sz="5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Čo robí mama?</a:t>
            </a:r>
          </a:p>
        </p:txBody>
      </p:sp>
      <p:pic>
        <p:nvPicPr>
          <p:cNvPr id="5136" name="Picture 16" descr="9819386-an-illustration-of-a-mother-and-a-daughter-going-grocery-shopp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41438"/>
            <a:ext cx="1512887" cy="226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12349609-a-vector-illustration-of-a-cooking-woman-preparing-in-the-kit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933825"/>
            <a:ext cx="3384550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13131834-illustration-of-helping-at-home-concep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23050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 descr="10536045-an-illustration-of-a-mother-and-her-daughter-baking-cookies-in-the-kitch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41438"/>
            <a:ext cx="3382963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8881108-newborn-baby-on-the-roa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2519362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13222502-business-mom-with-baby-girl-in-an-office-chai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933825"/>
            <a:ext cx="1682750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042988" y="404813"/>
            <a:ext cx="70564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sz="5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Čo robia deti?</a:t>
            </a:r>
          </a:p>
        </p:txBody>
      </p:sp>
      <p:pic>
        <p:nvPicPr>
          <p:cNvPr id="6160" name="Picture 16" descr="maľu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2232025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maľuj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27892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lyžu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84313"/>
            <a:ext cx="1866900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3" name="Oval 19"/>
          <p:cNvSpPr>
            <a:spLocks noChangeArrowheads="1"/>
          </p:cNvSpPr>
          <p:nvPr/>
        </p:nvSpPr>
        <p:spPr bwMode="auto">
          <a:xfrm>
            <a:off x="3851275" y="1484313"/>
            <a:ext cx="287338" cy="2873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6164" name="Picture 20" descr="bicyklu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652963"/>
            <a:ext cx="2160587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čí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05038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rá futbal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789363"/>
            <a:ext cx="1427163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25" descr="hrá futbal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589588"/>
            <a:ext cx="719138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cvičí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20713"/>
            <a:ext cx="1833563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idú do ško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3048000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1042988" y="404813"/>
            <a:ext cx="70564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sz="5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Čo robia starí rodičia?</a:t>
            </a: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684213" y="1557338"/>
            <a:ext cx="3887787" cy="4751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66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2320" name="Picture 32" descr="babičk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149725"/>
            <a:ext cx="1814513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25" name="AutoShape 37"/>
          <p:cNvSpPr>
            <a:spLocks noChangeArrowheads="1"/>
          </p:cNvSpPr>
          <p:nvPr/>
        </p:nvSpPr>
        <p:spPr bwMode="auto">
          <a:xfrm>
            <a:off x="4716463" y="1557338"/>
            <a:ext cx="3887787" cy="4751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66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pic>
        <p:nvPicPr>
          <p:cNvPr id="12330" name="Picture 42" descr="13306465-stara-mua-v-slama-na-klobouk-nese-pla-ta-nou-taa-ku-vektorova-ilustrac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1482725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1" name="Picture 43" descr="14177639-grandfather-reading-a-boo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1655763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2" name="Picture 44" descr="13330764-staa-a-lida-zahradna-k-a-a-zena-voza-k-s-da-n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221163"/>
            <a:ext cx="2232025" cy="178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3" name="Picture 45" descr="cviči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916113"/>
            <a:ext cx="95885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4" name="Picture 46" descr="6335510-granny-with-cake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44675"/>
            <a:ext cx="933450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5" name="Picture 47" descr="4928387-granny-with-spoon--vector-illustrati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16113"/>
            <a:ext cx="1501775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4" grpId="0" animBg="1"/>
      <p:bldP spid="123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Rot="1" noChangeArrowheads="1"/>
          </p:cNvSpPr>
          <p:nvPr/>
        </p:nvSpPr>
        <p:spPr bwMode="auto">
          <a:xfrm>
            <a:off x="323850" y="2133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48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Ďakujem za pozornosť.</a:t>
            </a:r>
          </a:p>
        </p:txBody>
      </p:sp>
      <p:sp>
        <p:nvSpPr>
          <p:cNvPr id="67589" name="Rectangle 5"/>
          <p:cNvSpPr>
            <a:spLocks noRot="1" noChangeArrowheads="1"/>
          </p:cNvSpPr>
          <p:nvPr/>
        </p:nvSpPr>
        <p:spPr bwMode="auto">
          <a:xfrm>
            <a:off x="4500563" y="4221163"/>
            <a:ext cx="3455987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Mgr. Eva Buchelová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187450" y="5805488"/>
            <a:ext cx="678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 prezentácii sú použité obrázky z www.123rf.com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/>
      <p:bldP spid="675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195513" y="549275"/>
            <a:ext cx="47529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sz="5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Život v rodine</a:t>
            </a:r>
          </a:p>
        </p:txBody>
      </p:sp>
      <p:pic>
        <p:nvPicPr>
          <p:cNvPr id="43019" name="Picture 11" descr="rodin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6697662" cy="4033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1" name="Picture 29" descr="11864869-a-vector-illustration-of-a-housewife-cooking-in-the-kitche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592387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Rectangle 6"/>
          <p:cNvSpPr>
            <a:spLocks noRot="1" noChangeArrowheads="1"/>
          </p:cNvSpPr>
          <p:nvPr/>
        </p:nvSpPr>
        <p:spPr bwMode="auto">
          <a:xfrm>
            <a:off x="6300788" y="1412875"/>
            <a:ext cx="253682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sk-SK" sz="2400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468313" y="476250"/>
            <a:ext cx="3600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6600CC"/>
                </a:solidFill>
              </a:rPr>
              <a:t>Moja mama všetko vie, </a:t>
            </a:r>
          </a:p>
          <a:p>
            <a:r>
              <a:rPr lang="sk-SK" sz="2400" b="1">
                <a:solidFill>
                  <a:srgbClr val="6600CC"/>
                </a:solidFill>
              </a:rPr>
              <a:t>varí, perie, upratuje.</a:t>
            </a:r>
          </a:p>
        </p:txBody>
      </p:sp>
      <p:pic>
        <p:nvPicPr>
          <p:cNvPr id="3107" name="Picture 35" descr="11864872-a-vector-illustration-of-a-housewife-vacuuming-the-carpet-in-the-living-ro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557338"/>
            <a:ext cx="26257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11864868-a-vector-illustration-of-a-housewife-washing-dishes-in-the-kitch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652963"/>
            <a:ext cx="2663825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10987455-illustration-of-a-mother-and-her-daughter-baking-cookies-in-the-kitch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652963"/>
            <a:ext cx="2663825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2771775" y="3644900"/>
            <a:ext cx="4248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6600CC"/>
                </a:solidFill>
              </a:rPr>
              <a:t>Moja mama všetko stíha, </a:t>
            </a:r>
          </a:p>
          <a:p>
            <a:r>
              <a:rPr lang="sk-SK" sz="2400" b="1">
                <a:solidFill>
                  <a:srgbClr val="6600CC"/>
                </a:solidFill>
              </a:rPr>
              <a:t>pečie koláč, riad umýva.</a:t>
            </a:r>
          </a:p>
        </p:txBody>
      </p:sp>
      <p:pic>
        <p:nvPicPr>
          <p:cNvPr id="3111" name="Picture 39" descr="11864870-a-vector-illustration-of-a-housewife-doing-laundry-in-the-laundry-ro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57338"/>
            <a:ext cx="2592388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6" grpId="0"/>
      <p:bldP spid="31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5867400" y="1989138"/>
            <a:ext cx="360363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4500563" y="1989138"/>
            <a:ext cx="358775" cy="3603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68313" y="404813"/>
            <a:ext cx="36004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6600CC"/>
                </a:solidFill>
              </a:rPr>
              <a:t>Otec ten rád majstruje,</a:t>
            </a:r>
          </a:p>
          <a:p>
            <a:r>
              <a:rPr lang="sk-SK" sz="2400" b="1">
                <a:solidFill>
                  <a:srgbClr val="6600CC"/>
                </a:solidFill>
              </a:rPr>
              <a:t>všetko rád opravuje.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411413" y="3500438"/>
            <a:ext cx="4249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6600CC"/>
                </a:solidFill>
              </a:rPr>
              <a:t>On je majster nad majstrov, postaví hoc veľký dom.</a:t>
            </a:r>
          </a:p>
        </p:txBody>
      </p:sp>
      <p:pic>
        <p:nvPicPr>
          <p:cNvPr id="51206" name="Picture 6" descr="ote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2046287" cy="19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ote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1438"/>
            <a:ext cx="137636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ote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12875"/>
            <a:ext cx="138112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otec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1671638" cy="208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1" descr="otec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12875"/>
            <a:ext cx="19446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4" name="Picture 14" descr="d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05263"/>
            <a:ext cx="259080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5" name="Picture 15" descr="otec s fúriko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652963"/>
            <a:ext cx="2119312" cy="18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7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9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 animBg="1"/>
      <p:bldP spid="51209" grpId="0" animBg="1"/>
      <p:bldP spid="51204" grpId="0"/>
      <p:bldP spid="51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2411413" y="476250"/>
            <a:ext cx="4105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800" b="1">
                <a:solidFill>
                  <a:srgbClr val="6600CC"/>
                </a:solidFill>
              </a:rPr>
              <a:t>Tak sme jedna rodina,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900113" y="3500438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6600CC"/>
                </a:solidFill>
              </a:rPr>
              <a:t>otec</a:t>
            </a:r>
          </a:p>
        </p:txBody>
      </p:sp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3203575" y="350043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6600CC"/>
                </a:solidFill>
              </a:rPr>
              <a:t>mama</a:t>
            </a:r>
          </a:p>
        </p:txBody>
      </p:sp>
      <p:sp>
        <p:nvSpPr>
          <p:cNvPr id="39958" name="Text Box 22"/>
          <p:cNvSpPr txBox="1">
            <a:spLocks noChangeArrowheads="1"/>
          </p:cNvSpPr>
          <p:nvPr/>
        </p:nvSpPr>
        <p:spPr bwMode="auto">
          <a:xfrm>
            <a:off x="5364163" y="3500438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6600CC"/>
                </a:solidFill>
              </a:rPr>
              <a:t>brat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7380288" y="35004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k-SK" sz="2400" b="1">
                <a:solidFill>
                  <a:srgbClr val="6600CC"/>
                </a:solidFill>
              </a:rPr>
              <a:t>i  ja.</a:t>
            </a:r>
          </a:p>
        </p:txBody>
      </p:sp>
      <p:pic>
        <p:nvPicPr>
          <p:cNvPr id="39978" name="Picture 42" descr="rod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765175"/>
            <a:ext cx="4535488" cy="273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79" name="Picture 43" descr="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581525"/>
            <a:ext cx="12192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80" name="Picture 44" descr="br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1208087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83" name="Picture 47" descr="ma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933825"/>
            <a:ext cx="166211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85" name="Picture 49" descr="ote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05263"/>
            <a:ext cx="1550988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7" grpId="0"/>
      <p:bldP spid="39956" grpId="0"/>
      <p:bldP spid="39957" grpId="0"/>
      <p:bldP spid="39958" grpId="0"/>
      <p:bldP spid="399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051050" y="476250"/>
            <a:ext cx="47529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sz="5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Veselý týždeň</a:t>
            </a:r>
          </a:p>
          <a:p>
            <a:pPr algn="ctr"/>
            <a:r>
              <a:rPr lang="sk-SK" sz="5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jednej rodiny</a:t>
            </a:r>
          </a:p>
        </p:txBody>
      </p:sp>
      <p:pic>
        <p:nvPicPr>
          <p:cNvPr id="62467" name="Picture 3" descr="rodina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276475"/>
            <a:ext cx="6697662" cy="40338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AutoShape 10"/>
          <p:cNvSpPr>
            <a:spLocks noChangeArrowheads="1"/>
          </p:cNvSpPr>
          <p:nvPr/>
        </p:nvSpPr>
        <p:spPr bwMode="auto">
          <a:xfrm flipH="1">
            <a:off x="755650" y="1125538"/>
            <a:ext cx="4249738" cy="2087562"/>
          </a:xfrm>
          <a:prstGeom prst="wedgeEllipseCallout">
            <a:avLst>
              <a:gd name="adj1" fmla="val -60875"/>
              <a:gd name="adj2" fmla="val -12588"/>
            </a:avLst>
          </a:prstGeom>
          <a:solidFill>
            <a:srgbClr val="CC99FF"/>
          </a:solidFill>
          <a:ln w="9525">
            <a:solidFill>
              <a:srgbClr val="99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sk-SK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124075" y="1268413"/>
            <a:ext cx="132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Pondelok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187450" y="1628775"/>
            <a:ext cx="32448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Sústreďte sa na hodinku:</a:t>
            </a:r>
          </a:p>
          <a:p>
            <a:r>
              <a:rPr lang="sk-SK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Zahráme sa na rodinku,</a:t>
            </a:r>
          </a:p>
          <a:p>
            <a:r>
              <a:rPr lang="sk-SK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otecka, na mamičku</a:t>
            </a:r>
          </a:p>
          <a:p>
            <a:r>
              <a:rPr lang="sk-SK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bračeka, na sestričku.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 rot="10767888" flipH="1">
            <a:off x="3851275" y="3213100"/>
            <a:ext cx="4249738" cy="2087563"/>
          </a:xfrm>
          <a:prstGeom prst="wedgeEllipseCallout">
            <a:avLst>
              <a:gd name="adj1" fmla="val -70338"/>
              <a:gd name="adj2" fmla="val -1833"/>
            </a:avLst>
          </a:prstGeom>
          <a:solidFill>
            <a:srgbClr val="CC99FF"/>
          </a:solidFill>
          <a:ln w="9525">
            <a:solidFill>
              <a:srgbClr val="99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sk-SK"/>
          </a:p>
        </p:txBody>
      </p:sp>
      <p:pic>
        <p:nvPicPr>
          <p:cNvPr id="7183" name="Picture 15" descr="16041690-a-illustration-of-a-happy-family-playing-a-board-game-at-hom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642938"/>
            <a:ext cx="3198813" cy="21367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5435600" y="3284538"/>
            <a:ext cx="1003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Utorok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4427538" y="3644900"/>
            <a:ext cx="3355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k-SK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Otec, mama- to sú dvaja,</a:t>
            </a:r>
          </a:p>
          <a:p>
            <a:r>
              <a:rPr lang="sk-SK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veľká láska, tá ich spája.</a:t>
            </a:r>
          </a:p>
          <a:p>
            <a:r>
              <a:rPr lang="sk-SK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Brat a sestra- pekný párik,</a:t>
            </a:r>
          </a:p>
          <a:p>
            <a:r>
              <a:rPr lang="sk-SK" sz="20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chodia tajne na lekvárik.</a:t>
            </a:r>
          </a:p>
        </p:txBody>
      </p:sp>
      <p:pic>
        <p:nvPicPr>
          <p:cNvPr id="7187" name="Picture 19" descr="mama a otec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60800"/>
            <a:ext cx="2300287" cy="2122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22" descr="11514574-illustration-of-a-boy-and-girl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13325"/>
            <a:ext cx="1905000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12487548-jars-of-jam-and-honey-isolated-on-white-background--vector-illustration – kopi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589588"/>
            <a:ext cx="1223963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7179" grpId="0"/>
      <p:bldP spid="7181" grpId="0"/>
      <p:bldP spid="7182" grpId="0" animBg="1"/>
      <p:bldP spid="7185" grpId="0"/>
      <p:bldP spid="71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 rot="-410115">
            <a:off x="468313" y="1557338"/>
            <a:ext cx="4321175" cy="2016125"/>
          </a:xfrm>
          <a:prstGeom prst="wedgeEllipseCallout">
            <a:avLst>
              <a:gd name="adj1" fmla="val 54028"/>
              <a:gd name="adj2" fmla="val -68310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k-SK" b="1">
                <a:solidFill>
                  <a:srgbClr val="99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</a:t>
            </a:r>
            <a:endParaRPr lang="sk-SK">
              <a:solidFill>
                <a:srgbClr val="FFFF00"/>
              </a:solidFill>
            </a:endParaRP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 flipV="1">
            <a:off x="4716463" y="4005263"/>
            <a:ext cx="3743325" cy="1946275"/>
          </a:xfrm>
          <a:prstGeom prst="wedgeEllipseCallout">
            <a:avLst>
              <a:gd name="adj1" fmla="val -62176"/>
              <a:gd name="adj2" fmla="val -21616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sk-SK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endParaRPr lang="sk-SK"/>
          </a:p>
        </p:txBody>
      </p:sp>
      <p:pic>
        <p:nvPicPr>
          <p:cNvPr id="9225" name="Picture 9" descr="12145032-a-illustration-of-a-senior-woman-knit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2376487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84213" y="1773238"/>
            <a:ext cx="37449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b="1" dirty="0">
                <a:solidFill>
                  <a:srgbClr val="1D57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Streda</a:t>
            </a:r>
          </a:p>
          <a:p>
            <a:pPr algn="ctr"/>
            <a:r>
              <a:rPr lang="sk-SK" b="1" dirty="0">
                <a:solidFill>
                  <a:srgbClr val="1D57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Ešte je tu babka s dedkom. </a:t>
            </a:r>
          </a:p>
          <a:p>
            <a:pPr algn="ctr"/>
            <a:r>
              <a:rPr lang="sk-SK" b="1" dirty="0">
                <a:solidFill>
                  <a:srgbClr val="1D57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Babka pletie s dedkom </a:t>
            </a:r>
            <a:r>
              <a:rPr lang="sk-SK" b="1" dirty="0" err="1">
                <a:solidFill>
                  <a:srgbClr val="1D57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Pletkom</a:t>
            </a:r>
            <a:r>
              <a:rPr lang="sk-SK" b="1" dirty="0">
                <a:solidFill>
                  <a:srgbClr val="1D57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algn="ctr"/>
            <a:r>
              <a:rPr lang="sk-SK" b="1" dirty="0">
                <a:solidFill>
                  <a:srgbClr val="1D57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 klietke majú papagája. </a:t>
            </a:r>
          </a:p>
          <a:p>
            <a:pPr algn="ctr"/>
            <a:r>
              <a:rPr lang="sk-SK" b="1" dirty="0">
                <a:solidFill>
                  <a:srgbClr val="1D573A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Keď to zrátam, tak sú traja.</a:t>
            </a:r>
          </a:p>
        </p:txBody>
      </p:sp>
      <p:pic>
        <p:nvPicPr>
          <p:cNvPr id="9228" name="Picture 12" descr="Parrot : parrot color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859338" y="4149725"/>
            <a:ext cx="32940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Štvrtok</a:t>
            </a:r>
          </a:p>
          <a:p>
            <a:pPr algn="ctr"/>
            <a:r>
              <a:rPr lang="sk-SK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Tak si žijú v jednom byte, </a:t>
            </a:r>
          </a:p>
          <a:p>
            <a:pPr algn="ctr"/>
            <a:r>
              <a:rPr lang="sk-SK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vypisujú tete Zite,</a:t>
            </a:r>
          </a:p>
          <a:p>
            <a:pPr algn="ctr"/>
            <a:r>
              <a:rPr lang="sk-SK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nech im rýchlo napiecť ráči. </a:t>
            </a:r>
          </a:p>
          <a:p>
            <a:pPr algn="ctr"/>
            <a:r>
              <a:rPr lang="sk-SK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Všetci túžia po koláči.</a:t>
            </a:r>
          </a:p>
        </p:txBody>
      </p:sp>
      <p:pic>
        <p:nvPicPr>
          <p:cNvPr id="9230" name="Picture 14" descr="10566673-a-vector-illustration-of-a-family-having-a-thanksgiving-dinner-toge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29075"/>
            <a:ext cx="3527425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12036712-stara-mua--spa-v-ka-esle-s-knihou-v-kla-n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052513"/>
            <a:ext cx="195897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2" grpId="0" animBg="1"/>
      <p:bldP spid="9226" grpId="0"/>
      <p:bldP spid="92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rot="-482383">
            <a:off x="4643438" y="476250"/>
            <a:ext cx="3957637" cy="1944688"/>
          </a:xfrm>
          <a:prstGeom prst="wedgeEllipseCallout">
            <a:avLst>
              <a:gd name="adj1" fmla="val 7875"/>
              <a:gd name="adj2" fmla="val 74856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sk-SK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endParaRPr lang="sk-SK">
              <a:solidFill>
                <a:schemeClr val="bg1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 rot="11346513">
            <a:off x="539750" y="981075"/>
            <a:ext cx="3748088" cy="2552700"/>
          </a:xfrm>
          <a:prstGeom prst="wedgeEllipseCallout">
            <a:avLst>
              <a:gd name="adj1" fmla="val 12611"/>
              <a:gd name="adj2" fmla="val -85731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r>
              <a:rPr lang="sk-SK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</a:t>
            </a:r>
            <a:endParaRPr lang="sk-SK">
              <a:solidFill>
                <a:srgbClr val="0000CC"/>
              </a:solidFill>
            </a:endParaRPr>
          </a:p>
        </p:txBody>
      </p:sp>
      <p:pic>
        <p:nvPicPr>
          <p:cNvPr id="10247" name="Picture 7" descr="16212831-a-vector-illustration-of-a-family-watching-movies-television-at-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852738"/>
            <a:ext cx="2808288" cy="187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148263" y="549275"/>
            <a:ext cx="33115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k-SK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Piatok</a:t>
            </a:r>
          </a:p>
          <a:p>
            <a:pPr algn="ctr"/>
            <a:r>
              <a:rPr lang="sk-SK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Niekedy sa trochu nudia. </a:t>
            </a:r>
          </a:p>
          <a:p>
            <a:pPr algn="ctr"/>
            <a:r>
              <a:rPr lang="sk-SK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Nech sa nudia, veď sú ľudia!</a:t>
            </a:r>
          </a:p>
          <a:p>
            <a:pPr algn="ctr"/>
            <a:r>
              <a:rPr lang="sk-SK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Zabaví ich možno </a:t>
            </a:r>
            <a:r>
              <a:rPr lang="sk-SK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telka</a:t>
            </a:r>
            <a:r>
              <a:rPr lang="sk-SK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</a:p>
          <a:p>
            <a:pPr algn="ctr"/>
            <a:r>
              <a:rPr lang="sk-SK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od soboty do pondelka.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827088" y="1412875"/>
            <a:ext cx="309562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ctr"/>
            <a:r>
              <a:rPr lang="sk-SK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Sobota</a:t>
            </a:r>
          </a:p>
          <a:p>
            <a:pPr algn="ctr" fontAlgn="ctr"/>
            <a:r>
              <a:rPr lang="sk-SK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Brat a sestra svorne mlčia. Čo tí naši doma trčia?</a:t>
            </a:r>
          </a:p>
          <a:p>
            <a:pPr algn="ctr" fontAlgn="ctr"/>
            <a:r>
              <a:rPr lang="sk-SK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dedko si sladko chrápe</a:t>
            </a:r>
          </a:p>
          <a:p>
            <a:pPr algn="ctr" fontAlgn="ctr"/>
            <a:r>
              <a:rPr lang="sk-SK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natiahnutý na kanape.</a:t>
            </a:r>
          </a:p>
        </p:txBody>
      </p:sp>
      <p:pic>
        <p:nvPicPr>
          <p:cNvPr id="10250" name="Picture 10" descr="11514574-illustration-of-a-boy-and-gir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625"/>
            <a:ext cx="2592388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8668182-lassitud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97200"/>
            <a:ext cx="223361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animBg="1"/>
      <p:bldP spid="10248" grpId="0"/>
      <p:bldP spid="10249" grpId="0"/>
    </p:bld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ý návrh">
  <a:themeElements>
    <a:clrScheme name="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ý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1128</TotalTime>
  <Words>288</Words>
  <Application>Microsoft Office PowerPoint</Application>
  <PresentationFormat>Prezentácia na obrazovke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15</vt:i4>
      </vt:variant>
    </vt:vector>
  </HeadingPairs>
  <TitlesOfParts>
    <vt:vector size="17" baseType="lpstr">
      <vt:lpstr>Predvolený návrh</vt:lpstr>
      <vt:lpstr>Vlastný návrh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v rodine</dc:title>
  <dc:creator>dell</dc:creator>
  <cp:lastModifiedBy>Uzivatel</cp:lastModifiedBy>
  <cp:revision>23</cp:revision>
  <dcterms:created xsi:type="dcterms:W3CDTF">2012-10-28T16:48:23Z</dcterms:created>
  <dcterms:modified xsi:type="dcterms:W3CDTF">2014-04-03T18:47:00Z</dcterms:modified>
</cp:coreProperties>
</file>