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DDDDDD"/>
    <a:srgbClr val="4D4D4D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C73F37-48CC-416C-B4D9-DC457EA74FCF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1823D2-02BC-4013-8336-468807971C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3389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k-SK" smtClean="0"/>
              <a:t>Ja </a:t>
            </a:r>
          </a:p>
        </p:txBody>
      </p:sp>
      <p:sp>
        <p:nvSpPr>
          <p:cNvPr id="1536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B24853-F2EC-488C-BAD8-C13BC9251B86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1DC6-9FDF-4497-82DD-0789FBE6C0B3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78A5-5A52-4275-95B1-70FDB08D11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370747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088B-0C27-49D3-9C4A-D8D20608A728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A967D-90FD-4F39-961B-1B872A39D3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09803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05CB-65C7-430B-8B2A-88A163D65DB6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DA31-6ABE-4DE0-9732-911D8B96C67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25212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CE1A-237C-4145-9B59-E529C5F8B072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3DAE7-C60C-469C-AD8D-D8714E170C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672656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40D0-1DB2-48FA-A2A7-8F068FFB3CB6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3C00-C831-40B1-BF98-17A817EB18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22875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8C808-9A3B-4D97-A98B-D236D2C553CF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3A2B-4608-423C-A0EC-DD0E4A570F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49634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7473-01B7-443F-A490-00F70C535018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04B6-F934-4D68-8785-85639BF56C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608810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BC530-EA6B-46D3-8980-4F89BFDE88C6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6717-D52B-4B96-B393-8F37A188C04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02860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7A5A-BCEC-4125-9C41-31DB2AD5CEC1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56FE-87B4-4556-8552-445F0DF2A8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76263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25D5-7A8C-485B-BD2A-74D881660466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8F64-E132-433C-9668-833BD7C1F4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486514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E213-6F26-49AE-BDD8-C923DAEC05DE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085E-C59D-4B69-BFF1-C538978A3A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519998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D29DE-B82C-4EFC-985F-1FA066C92DB3}" type="datetimeFigureOut">
              <a:rPr lang="sk-SK"/>
              <a:pPr>
                <a:defRPr/>
              </a:pPr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894F3-F108-42CA-861D-4BE404E7A5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63.jpe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7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49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audio" Target="../media/media1.wma"/><Relationship Id="rId16" Type="http://schemas.openxmlformats.org/officeDocument/2006/relationships/image" Target="../media/image49.png"/><Relationship Id="rId1" Type="http://schemas.microsoft.com/office/2007/relationships/media" Target="../media/media1.wma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>
                <a:latin typeface="Arial" pitchFamily="34" charset="0"/>
                <a:cs typeface="Arial" pitchFamily="34" charset="0"/>
              </a:rPr>
              <a:t> </a:t>
            </a:r>
            <a:r>
              <a:rPr lang="sk-SK" sz="1400" smtClean="0">
                <a:latin typeface="Arial" pitchFamily="34" charset="0"/>
                <a:cs typeface="Arial" pitchFamily="34" charset="0"/>
              </a:rPr>
              <a:t>Aktivita 1.1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712544" y="5791200"/>
            <a:ext cx="27720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400" b="1" dirty="0" smtClean="0">
                <a:solidFill>
                  <a:schemeClr val="accent4">
                    <a:lumMod val="10000"/>
                  </a:schemeClr>
                </a:solidFill>
              </a:rPr>
              <a:t>PaedDr. Zdena </a:t>
            </a:r>
            <a:r>
              <a:rPr lang="sk-SK" sz="1400" b="1" dirty="0" err="1" smtClean="0">
                <a:solidFill>
                  <a:schemeClr val="accent4">
                    <a:lumMod val="10000"/>
                  </a:schemeClr>
                </a:solidFill>
              </a:rPr>
              <a:t>Pšenková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42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b="76448"/>
          <a:stretch>
            <a:fillRect/>
          </a:stretch>
        </p:blipFill>
        <p:spPr bwMode="auto">
          <a:xfrm>
            <a:off x="107950" y="476250"/>
            <a:ext cx="88646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9750" y="2349500"/>
            <a:ext cx="7848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Obliekame sa:</a:t>
            </a:r>
          </a:p>
          <a:p>
            <a:endParaRPr lang="sk-SK" sz="2000" b="1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podľa toho, kam ideme </a:t>
            </a:r>
          </a:p>
          <a:p>
            <a:pPr>
              <a:buFont typeface="Wingdings" pitchFamily="2" charset="2"/>
              <a:buChar char="§"/>
            </a:pP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podľa toho</a:t>
            </a:r>
            <a:r>
              <a:rPr lang="sk-SK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sk-SK" dirty="0"/>
              <a:t> </a:t>
            </a: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čo robíme</a:t>
            </a:r>
          </a:p>
          <a:p>
            <a:pPr>
              <a:buFont typeface="Wingdings" pitchFamily="2" charset="2"/>
              <a:buChar char="§"/>
            </a:pP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podľa počasia </a:t>
            </a:r>
          </a:p>
          <a:p>
            <a:pPr>
              <a:buFont typeface="Wingdings" pitchFamily="2" charset="2"/>
              <a:buChar char="§"/>
            </a:pP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primerane ročnému obdobiu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95288" y="1484313"/>
            <a:ext cx="8459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 dôležité vedieť sa správne obliecť.</a:t>
            </a:r>
            <a:r>
              <a:rPr lang="sk-SK" sz="3600" dirty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4213" y="333375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Vyber oblečenie, ktoré je vhodné na zimu.</a:t>
            </a:r>
          </a:p>
        </p:txBody>
      </p:sp>
      <p:pic>
        <p:nvPicPr>
          <p:cNvPr id="26642" name="Picture 18" descr="20184207-set-of-summer-clothes-for-girls (1) - kóp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14430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3" name="Picture 19" descr="20184207-set-of-summer-clothes-for-girls (2) - kóp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52513"/>
            <a:ext cx="147161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6" name="Picture 22" descr="20184207-set-of-summer-clothes-for-girls (5) - kóp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52963"/>
            <a:ext cx="1589087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7" name="Picture 23" descr="20184207-set-of-summer-clothes-for-girls (4) - kópi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58432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8" name="Picture 24" descr="5208344-boy-cargo-short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1470025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9" name="Picture 25" descr="16067161-feminine-fashion-item-winter-and-autumn-season - kópi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97200"/>
            <a:ext cx="138747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0" name="Picture 26" descr="8231323-winter-jacket-filled-with-real-goose-dow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Picture 27" descr="12378740-set-of-hats - kópi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1354138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Picture 28" descr="15993095-women-glove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15128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Picture 30" descr="11357904-jacket-for-woma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81300"/>
            <a:ext cx="16002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ásobenie 3"/>
          <p:cNvSpPr/>
          <p:nvPr/>
        </p:nvSpPr>
        <p:spPr>
          <a:xfrm>
            <a:off x="158756" y="1353567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Násobenie 15"/>
          <p:cNvSpPr/>
          <p:nvPr/>
        </p:nvSpPr>
        <p:spPr>
          <a:xfrm>
            <a:off x="2359304" y="4792377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Násobenie 16"/>
          <p:cNvSpPr/>
          <p:nvPr/>
        </p:nvSpPr>
        <p:spPr>
          <a:xfrm>
            <a:off x="4892160" y="4431730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Násobenie 17"/>
          <p:cNvSpPr/>
          <p:nvPr/>
        </p:nvSpPr>
        <p:spPr>
          <a:xfrm>
            <a:off x="6706120" y="1131317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Násobenie 18"/>
          <p:cNvSpPr/>
          <p:nvPr/>
        </p:nvSpPr>
        <p:spPr>
          <a:xfrm>
            <a:off x="6596583" y="4623308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3"/>
                  </p:tgtEl>
                </p:cond>
              </p:nextCondLst>
            </p:seq>
          </p:childTnLst>
        </p:cTn>
      </p:par>
    </p:tnLst>
    <p:bldLst>
      <p:bldP spid="26630" grpId="0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Vyber oblečenie, ktoré je vhodné  na leto.</a:t>
            </a:r>
          </a:p>
        </p:txBody>
      </p:sp>
      <p:pic>
        <p:nvPicPr>
          <p:cNvPr id="28675" name="Picture 3" descr="20184207-set-of-summer-clothes-for-girls (1) - kóp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14430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20184207-set-of-summer-clothes-for-girls (2) - kóp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17399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20184207-set-of-summer-clothes-for-girls (3) - kóp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52963"/>
            <a:ext cx="153670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20184207-set-of-summer-clothes-for-girls (5) - kópi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52513"/>
            <a:ext cx="15890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20184207-set-of-summer-clothes-for-girls (4) - kópi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584325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5208344-boy-cargo-short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365625"/>
            <a:ext cx="1470025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16067161-feminine-fashion-item-winter-and-autumn-season - kópi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97200"/>
            <a:ext cx="1387475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8231323-winter-jacket-filled-with-real-goose-dow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12378740-set-of-hats - kópia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1354138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15993095-women-glov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15128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ásobenie 13"/>
          <p:cNvSpPr/>
          <p:nvPr/>
        </p:nvSpPr>
        <p:spPr>
          <a:xfrm>
            <a:off x="3415271" y="2382267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Násobenie 14"/>
          <p:cNvSpPr/>
          <p:nvPr/>
        </p:nvSpPr>
        <p:spPr>
          <a:xfrm>
            <a:off x="4907242" y="1595152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Násobenie 15"/>
          <p:cNvSpPr/>
          <p:nvPr/>
        </p:nvSpPr>
        <p:spPr>
          <a:xfrm>
            <a:off x="6368814" y="2931542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Násobenie 16"/>
          <p:cNvSpPr/>
          <p:nvPr/>
        </p:nvSpPr>
        <p:spPr>
          <a:xfrm>
            <a:off x="340798" y="4103688"/>
            <a:ext cx="2125104" cy="1721421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</p:childTnLst>
        </p:cTn>
      </p:par>
    </p:tnLst>
    <p:bldLst>
      <p:bldP spid="28674" grpId="0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Vyber deti, ktoré sú vhodne oblečené do školy.</a:t>
            </a:r>
          </a:p>
        </p:txBody>
      </p:sp>
      <p:pic>
        <p:nvPicPr>
          <p:cNvPr id="27651" name="Picture 3" descr="1029276-little-boy-getting-ready-for-bed-with-his-teddy-bea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1122363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17242864-cartoon-illustration-of-a-boy-holding-a-beach-bal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131921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22466894-cartoon-little-hula-gir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124301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24023360-paper-doll-with-a-set-of-clothes-cute-fashion-girl-template-for-cutting – kopi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AF1"/>
              </a:clrFrom>
              <a:clrTo>
                <a:srgbClr val="FDFA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97200"/>
            <a:ext cx="15684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sestrič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13652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Nepojmenovaný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18129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843807" y="1644650"/>
            <a:ext cx="1764705" cy="25407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1547813" y="3815159"/>
            <a:ext cx="1764705" cy="25407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1894" y="2514600"/>
            <a:ext cx="609600" cy="609600"/>
          </a:xfrm>
          <a:prstGeom prst="rect">
            <a:avLst/>
          </a:prstGeom>
        </p:spPr>
      </p:pic>
      <p:pic>
        <p:nvPicPr>
          <p:cNvPr id="12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72806" y="4653136"/>
            <a:ext cx="609600" cy="609600"/>
          </a:xfrm>
          <a:prstGeom prst="rect">
            <a:avLst/>
          </a:prstGeom>
        </p:spPr>
      </p:pic>
      <p:pic>
        <p:nvPicPr>
          <p:cNvPr id="13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0906" y="2801937"/>
            <a:ext cx="609600" cy="609600"/>
          </a:xfrm>
          <a:prstGeom prst="rect">
            <a:avLst/>
          </a:prstGeom>
        </p:spPr>
      </p:pic>
      <p:pic>
        <p:nvPicPr>
          <p:cNvPr id="14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52320" y="40435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5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5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audio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7650" grpId="0"/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16806" y="2276872"/>
            <a:ext cx="7848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7200" b="1" cap="all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Ďakujem </a:t>
            </a:r>
          </a:p>
          <a:p>
            <a:pPr algn="ctr"/>
            <a:r>
              <a:rPr lang="sk-SK" sz="7200" b="1" cap="all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 pozornosť</a:t>
            </a:r>
            <a:r>
              <a:rPr lang="sk-SK" sz="48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sk-SK" sz="4800" b="1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930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Obrázok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28797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39578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619250" y="1341438"/>
            <a:ext cx="417671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sk-SK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DDDDD"/>
                    </a:gs>
                    <a:gs pos="100000">
                      <a:srgbClr val="777777"/>
                    </a:gs>
                  </a:gsLst>
                  <a:lin ang="5400000" scaled="1"/>
                </a:gradFill>
                <a:latin typeface="Arial"/>
                <a:cs typeface="Arial"/>
              </a:rPr>
              <a:t>Ja a moje zdravie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8"/>
          <a:stretch>
            <a:fillRect/>
          </a:stretch>
        </p:blipFill>
        <p:spPr bwMode="auto">
          <a:xfrm>
            <a:off x="971550" y="981075"/>
            <a:ext cx="716280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98"/>
          <a:stretch>
            <a:fillRect/>
          </a:stretch>
        </p:blipFill>
        <p:spPr bwMode="auto">
          <a:xfrm>
            <a:off x="468313" y="333375"/>
            <a:ext cx="8229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12812640-food-pyram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52738"/>
            <a:ext cx="42291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55650" y="1125538"/>
            <a:ext cx="76327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3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potravinovej pyramíde sú zobrazené</a:t>
            </a:r>
          </a:p>
          <a:p>
            <a:pPr algn="ctr"/>
            <a:r>
              <a:rPr lang="sk-SK" sz="3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potraviny od najvhodnejších pre naše zdravie po tie najnevhodnejšie.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1" name="AutoShape 39"/>
          <p:cNvSpPr>
            <a:spLocks noChangeArrowheads="1"/>
          </p:cNvSpPr>
          <p:nvPr/>
        </p:nvSpPr>
        <p:spPr bwMode="auto">
          <a:xfrm>
            <a:off x="3924300" y="2420938"/>
            <a:ext cx="503238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835150" y="333375"/>
            <a:ext cx="5976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40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Vyber zdravé potraviny</a:t>
            </a:r>
          </a:p>
        </p:txBody>
      </p:sp>
      <p:pic>
        <p:nvPicPr>
          <p:cNvPr id="18448" name="Picture 16" descr="9633421-the-colorful-set-of-vegetabl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2546">
            <a:off x="4787900" y="1196975"/>
            <a:ext cx="81915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10043629-dietary-food-cereals-breads-fruits-vegetabl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17526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9832281-illustration-of-a-cheeseburger-with-meat-and-cheese[1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439863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7913080-meat-and-sausages-icon-set-detailed-illustration-elements-separated-and-groupe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16563"/>
            <a:ext cx="1727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7" name="Picture 25" descr="Nepojmenovaný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935038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8" name="Picture 26" descr="Nepojmenovaný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084763"/>
            <a:ext cx="2592387" cy="1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9" name="Picture 27" descr="Nepojmenovaný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1122363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8791769-bottle-of-water-with-glass-illustrati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89138"/>
            <a:ext cx="698500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2" name="Picture 30" descr="11992311-salami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43986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3" name="Picture 31" descr="5910383-berry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1368425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4" name="Picture 32" descr="8437441-set-of-chocolate-candi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92375"/>
            <a:ext cx="9144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6" name="Picture 34" descr="12496559-chocolate-cake-with-pink-cream-and-strawberry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4763"/>
            <a:ext cx="1439862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7" name="Picture 35" descr="17896461-illustration-of-a-sack-of-potatoes-on-a-white-background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981075"/>
            <a:ext cx="1728787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8" name="Picture 36" descr="3708719-around-coffee-set-all-in-separated-layers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1152525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9" name="Picture 37" descr="banán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16129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70" name="Picture 38" descr="jablk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68863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8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 nodeType="clickPar">
                      <p:stCondLst>
                        <p:cond delay="0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 nodeType="clickPar">
                      <p:stCondLst>
                        <p:cond delay="0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8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8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8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7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 nodeType="clickPar">
                      <p:stCondLst>
                        <p:cond delay="0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8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 nodeType="clickPar">
                      <p:stCondLst>
                        <p:cond delay="0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71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 nodeType="clickPar">
                      <p:stCondLst>
                        <p:cond delay="0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8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 nodeType="clickPar">
                      <p:stCondLst>
                        <p:cond delay="0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8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 nodeType="clickPar">
                      <p:stCondLst>
                        <p:cond delay="0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8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 nodeType="clickPar">
                      <p:stCondLst>
                        <p:cond delay="0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6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 nodeType="clickPar">
                      <p:stCondLst>
                        <p:cond delay="0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 nodeType="clickPar">
                      <p:stCondLst>
                        <p:cond delay="0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</p:childTnLst>
        </p:cTn>
      </p:par>
    </p:tnLst>
    <p:bldLst>
      <p:bldP spid="18471" grpId="0" animBg="1"/>
      <p:bldP spid="18471" grpId="1" animBg="1"/>
      <p:bldP spid="18471" grpId="2" animBg="1"/>
      <p:bldP spid="184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71550" y="549275"/>
            <a:ext cx="7308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Pohyb na čerstvom vzduchu</a:t>
            </a:r>
          </a:p>
        </p:txBody>
      </p:sp>
      <p:pic>
        <p:nvPicPr>
          <p:cNvPr id="19468" name="Picture 12" descr="13424911-fat-child-exercising-to-lose-weigh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73238"/>
            <a:ext cx="14128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13076966-illustration-of-girl-cycling-white-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17557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15592069-illustration-of-a-boy-on-a-white-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1044575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5899790-young-ice-skater-funny-cartoon-and-vector-charact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1254125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Picture 17" descr="8314029-child-in-sk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00438"/>
            <a:ext cx="1763713" cy="1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5" name="Picture 19" descr="15929559-chlapec-hokejist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57338"/>
            <a:ext cx="1290638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7" name="Picture 21" descr="13376858-ilustrace-da-ta-te-pa-i-ja-zda-na-kole-na-ba-la-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92600"/>
            <a:ext cx="1698625" cy="21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13593726-illustration-of-a-series-of-a-cute-gir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37063"/>
            <a:ext cx="1433513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Picture 26" descr="23001353-boy-cartoon-playing-with-swimming-toy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2303462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32347" y="356468"/>
            <a:ext cx="6899097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0485" name="Rectangle 15"/>
          <p:cNvSpPr>
            <a:spLocks noChangeArrowheads="1"/>
          </p:cNvSpPr>
          <p:nvPr/>
        </p:nvSpPr>
        <p:spPr bwMode="auto">
          <a:xfrm>
            <a:off x="0" y="17335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sk-SK" sz="1200" b="1">
                <a:cs typeface="Times New Roman" pitchFamily="18" charset="0"/>
              </a:rPr>
              <a:t>  </a:t>
            </a:r>
            <a:r>
              <a:rPr lang="sk-SK" sz="1200">
                <a:cs typeface="Times New Roman" pitchFamily="18" charset="0"/>
              </a:rPr>
              <a:t>        </a:t>
            </a:r>
            <a:endParaRPr lang="sk-SK"/>
          </a:p>
        </p:txBody>
      </p:sp>
      <p:sp>
        <p:nvSpPr>
          <p:cNvPr id="2048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sk-SK" sz="1200">
                <a:cs typeface="Times New Roman" pitchFamily="18" charset="0"/>
              </a:rPr>
              <a:t>   </a:t>
            </a:r>
            <a:endParaRPr lang="sk-SK"/>
          </a:p>
        </p:txBody>
      </p:sp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0" y="464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0488" name="Rectangle 18"/>
          <p:cNvSpPr>
            <a:spLocks noChangeArrowheads="1"/>
          </p:cNvSpPr>
          <p:nvPr/>
        </p:nvSpPr>
        <p:spPr bwMode="auto">
          <a:xfrm>
            <a:off x="0" y="64103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sk-SK" sz="1200">
                <a:cs typeface="Times New Roman" pitchFamily="18" charset="0"/>
              </a:rPr>
              <a:t>               </a:t>
            </a:r>
            <a:endParaRPr lang="sk-SK" sz="900"/>
          </a:p>
          <a:p>
            <a:pPr eaLnBrk="0" hangingPunct="0"/>
            <a:endParaRPr lang="sk-SK"/>
          </a:p>
        </p:txBody>
      </p:sp>
      <p:sp>
        <p:nvSpPr>
          <p:cNvPr id="20489" name="Rectangle 19"/>
          <p:cNvSpPr>
            <a:spLocks noChangeArrowheads="1"/>
          </p:cNvSpPr>
          <p:nvPr/>
        </p:nvSpPr>
        <p:spPr bwMode="auto">
          <a:xfrm>
            <a:off x="0" y="8286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sk-SK" sz="1200">
                <a:cs typeface="Times New Roman" pitchFamily="18" charset="0"/>
              </a:rPr>
              <a:t>                             </a:t>
            </a:r>
            <a:endParaRPr lang="sk-SK"/>
          </a:p>
        </p:txBody>
      </p:sp>
      <p:sp>
        <p:nvSpPr>
          <p:cNvPr id="20490" name="Rectangle 20"/>
          <p:cNvSpPr>
            <a:spLocks noChangeArrowheads="1"/>
          </p:cNvSpPr>
          <p:nvPr/>
        </p:nvSpPr>
        <p:spPr bwMode="auto">
          <a:xfrm>
            <a:off x="0" y="9248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sk-SK" sz="1200">
                <a:cs typeface="Times New Roman" pitchFamily="18" charset="0"/>
              </a:rPr>
              <a:t>  </a:t>
            </a:r>
            <a:endParaRPr lang="sk-SK"/>
          </a:p>
        </p:txBody>
      </p:sp>
      <p:sp>
        <p:nvSpPr>
          <p:cNvPr id="20491" name="Rectangle 21"/>
          <p:cNvSpPr>
            <a:spLocks noChangeArrowheads="1"/>
          </p:cNvSpPr>
          <p:nvPr/>
        </p:nvSpPr>
        <p:spPr bwMode="auto">
          <a:xfrm>
            <a:off x="0" y="103251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619250" y="476250"/>
            <a:ext cx="604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Čo nepatrí do kúpeľne?</a:t>
            </a:r>
          </a:p>
        </p:txBody>
      </p:sp>
      <p:pic>
        <p:nvPicPr>
          <p:cNvPr id="20501" name="Picture 21" descr="4965909-vector-images-of-soap-isolat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868863"/>
            <a:ext cx="1655762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22" descr="9363319-griddle-and-hairbrus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3463"/>
            <a:ext cx="1897063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5" name="Picture 25" descr="špog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1368425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7" name="Picture 27" descr="tow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1584325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8" name="Picture 28" descr="14992888-ha-eben-vektorova-ilustrace - kópi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5031">
            <a:off x="6804025" y="5445125"/>
            <a:ext cx="1943100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Nepojmenovaný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1871662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Nepojmenovaný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97425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11113033-a-ampon-a-kra-m - kópia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73688"/>
            <a:ext cx="1428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8089590-toothbrush-and-toothpaste - kópia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8763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12137179-cartoon-car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24175"/>
            <a:ext cx="1584325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epojmenovaný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341438"/>
            <a:ext cx="9683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1" name="Picture 41" descr="20752693-ice-cream-cone-collection – kopie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10541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096419" y="2547938"/>
            <a:ext cx="609600" cy="609600"/>
          </a:xfrm>
          <a:prstGeom prst="rect">
            <a:avLst/>
          </a:prstGeom>
        </p:spPr>
      </p:pic>
      <p:pic>
        <p:nvPicPr>
          <p:cNvPr id="24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70185" y="3766625"/>
            <a:ext cx="609600" cy="609600"/>
          </a:xfrm>
          <a:prstGeom prst="rect">
            <a:avLst/>
          </a:prstGeom>
        </p:spPr>
      </p:pic>
      <p:pic>
        <p:nvPicPr>
          <p:cNvPr id="25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24128" y="4056063"/>
            <a:ext cx="609600" cy="609600"/>
          </a:xfrm>
          <a:prstGeom prst="rect">
            <a:avLst/>
          </a:prstGeom>
        </p:spPr>
      </p:pic>
      <p:pic>
        <p:nvPicPr>
          <p:cNvPr id="26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81725" y="2089150"/>
            <a:ext cx="609600" cy="609600"/>
          </a:xfrm>
          <a:prstGeom prst="rect">
            <a:avLst/>
          </a:prstGeom>
        </p:spPr>
      </p:pic>
      <p:pic>
        <p:nvPicPr>
          <p:cNvPr id="27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01286" y="3461825"/>
            <a:ext cx="609600" cy="609600"/>
          </a:xfrm>
          <a:prstGeom prst="rect">
            <a:avLst/>
          </a:prstGeom>
        </p:spPr>
      </p:pic>
      <p:pic>
        <p:nvPicPr>
          <p:cNvPr id="28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843213" y="5224463"/>
            <a:ext cx="609600" cy="609600"/>
          </a:xfrm>
          <a:prstGeom prst="rect">
            <a:avLst/>
          </a:prstGeom>
        </p:spPr>
      </p:pic>
      <p:pic>
        <p:nvPicPr>
          <p:cNvPr id="29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91325" y="5480050"/>
            <a:ext cx="609600" cy="609600"/>
          </a:xfrm>
          <a:prstGeom prst="rect">
            <a:avLst/>
          </a:prstGeom>
        </p:spPr>
      </p:pic>
      <p:pic>
        <p:nvPicPr>
          <p:cNvPr id="30" name="Bez názvu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94250" y="573761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1"/>
                  </p:tgtEl>
                </p:cond>
              </p:nextCondLst>
            </p:seq>
            <p:audio>
              <p:cMediaNode vol="80000" showWhenStopped="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3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4"/>
                  </p:tgtEl>
                </p:cond>
              </p:nextCondLst>
            </p:seq>
            <p:audio>
              <p:cMediaNode vol="80000" showWhenStopped="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357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2"/>
                  </p:tgtEl>
                </p:cond>
              </p:nextCondLst>
            </p:seq>
            <p:audio>
              <p:cMediaNode vol="80000" showWhenStopped="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357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5"/>
                  </p:tgtEl>
                </p:cond>
              </p:nextCondLst>
            </p:seq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357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9"/>
                  </p:tgtEl>
                </p:cond>
              </p:nextCondLst>
            </p:seq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357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7"/>
                  </p:tgtEl>
                </p:cond>
              </p:nextCondLst>
            </p:seq>
            <p:audio>
              <p:cMediaNode vol="80000" showWhenStopped="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357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357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1"/>
                  </p:tgtEl>
                </p:cond>
              </p:nextCondLst>
            </p:seq>
            <p:audio>
              <p:cMediaNode vol="80000" showWhenStopped="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357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452320" y="3284984"/>
            <a:ext cx="287338" cy="358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98248" y="2276872"/>
            <a:ext cx="42481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Spánok je dôležitý </a:t>
            </a:r>
          </a:p>
          <a:p>
            <a:pPr algn="ctr" font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 vývoj, </a:t>
            </a:r>
          </a:p>
          <a:p>
            <a:pPr algn="ctr" font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rast </a:t>
            </a:r>
          </a:p>
          <a:p>
            <a:pPr algn="ctr" font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regeneráciu síl </a:t>
            </a:r>
          </a:p>
          <a:p>
            <a:pPr algn="ctr" fontAlgn="ctr"/>
            <a:r>
              <a:rPr lang="sk-SK" sz="40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dieťaťa.</a:t>
            </a:r>
          </a:p>
        </p:txBody>
      </p:sp>
      <p:pic>
        <p:nvPicPr>
          <p:cNvPr id="21513" name="Picture 9" descr="21063119-the-boy-cartoon-was-asleep-in-be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89" y="2564904"/>
            <a:ext cx="42862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039194" y="836712"/>
            <a:ext cx="3106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8000">
                  <a:solidFill>
                    <a:srgbClr val="969696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Spánok</a:t>
            </a:r>
            <a:endParaRPr lang="sk-SK" sz="5400" b="1" dirty="0">
              <a:ln w="18000">
                <a:solidFill>
                  <a:srgbClr val="969696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5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dĺžni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3"/>
          <a:stretch>
            <a:fillRect/>
          </a:stretch>
        </p:blipFill>
        <p:spPr bwMode="auto">
          <a:xfrm>
            <a:off x="33389" y="372128"/>
            <a:ext cx="8943975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43608" y="2492896"/>
            <a:ext cx="720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ctr">
              <a:buFont typeface="Wingdings" pitchFamily="2" charset="2"/>
              <a:buChar char="§"/>
            </a:pPr>
            <a:r>
              <a:rPr lang="sk-SK" sz="32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sprchovanie </a:t>
            </a:r>
            <a:r>
              <a:rPr lang="sk-SK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 vlažnej </a:t>
            </a: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vode</a:t>
            </a:r>
          </a:p>
          <a:p>
            <a:pPr fontAlgn="ctr">
              <a:buFont typeface="Wingdings" pitchFamily="2" charset="2"/>
              <a:buChar char="§"/>
            </a:pP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vetranie</a:t>
            </a:r>
          </a:p>
          <a:p>
            <a:pPr fontAlgn="ctr">
              <a:buFont typeface="Wingdings" pitchFamily="2" charset="2"/>
              <a:buChar char="§"/>
            </a:pPr>
            <a:r>
              <a:rPr lang="sk-SK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pohyb </a:t>
            </a: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čerstvom </a:t>
            </a:r>
            <a:r>
              <a:rPr lang="sk-SK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vzduchu</a:t>
            </a:r>
          </a:p>
          <a:p>
            <a:pPr fontAlgn="ctr">
              <a:buFont typeface="Wingdings" pitchFamily="2" charset="2"/>
              <a:buChar char="§"/>
            </a:pPr>
            <a:r>
              <a:rPr lang="sk-SK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primerané oblečenie</a:t>
            </a:r>
            <a:endParaRPr lang="sk-SK" sz="3600" b="1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ctr"/>
            <a:endParaRPr lang="sk-SK" sz="3200" b="1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4213" y="1484312"/>
            <a:ext cx="79922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 zdravie </a:t>
            </a:r>
            <a:r>
              <a:rPr lang="sk-SK" sz="3600" b="1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 dôležité </a:t>
            </a:r>
            <a:r>
              <a:rPr lang="sk-SK" sz="36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otužovanie: </a:t>
            </a:r>
            <a:r>
              <a:rPr lang="sk-SK" sz="3600" dirty="0" smtClean="0"/>
              <a:t> </a:t>
            </a:r>
            <a:endParaRPr lang="sk-SK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4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159</Words>
  <Application>Microsoft Office PowerPoint</Application>
  <PresentationFormat>Prezentácia na obrazovke (4:3)</PresentationFormat>
  <Paragraphs>53</Paragraphs>
  <Slides>14</Slides>
  <Notes>1</Notes>
  <HiddenSlides>0</HiddenSlides>
  <MMClips>12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Uzivatel</cp:lastModifiedBy>
  <cp:revision>45</cp:revision>
  <dcterms:created xsi:type="dcterms:W3CDTF">2010-04-05T10:00:30Z</dcterms:created>
  <dcterms:modified xsi:type="dcterms:W3CDTF">2014-04-03T18:01:07Z</dcterms:modified>
</cp:coreProperties>
</file>