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61" r:id="rId3"/>
    <p:sldId id="260" r:id="rId4"/>
    <p:sldId id="256" r:id="rId5"/>
    <p:sldId id="257" r:id="rId6"/>
    <p:sldId id="273" r:id="rId7"/>
    <p:sldId id="262" r:id="rId8"/>
    <p:sldId id="259" r:id="rId9"/>
    <p:sldId id="263" r:id="rId10"/>
    <p:sldId id="266" r:id="rId11"/>
    <p:sldId id="267" r:id="rId12"/>
    <p:sldId id="275" r:id="rId13"/>
    <p:sldId id="269" r:id="rId14"/>
    <p:sldId id="270" r:id="rId15"/>
    <p:sldId id="271" r:id="rId16"/>
    <p:sldId id="272" r:id="rId17"/>
    <p:sldId id="264" r:id="rId18"/>
  </p:sldIdLst>
  <p:sldSz cx="9144000" cy="6858000" type="screen4x3"/>
  <p:notesSz cx="6858000" cy="9144000"/>
  <p:defaultTextStyle>
    <a:defPPr>
      <a:defRPr lang="sk-SK"/>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0066"/>
    <a:srgbClr val="0099CC"/>
    <a:srgbClr val="33CCCC"/>
    <a:srgbClr val="CCCCFF"/>
    <a:srgbClr val="99CCFF"/>
    <a:srgbClr val="FFFF00"/>
    <a:srgbClr val="FF00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17" autoAdjust="0"/>
  </p:normalViewPr>
  <p:slideViewPr>
    <p:cSldViewPr>
      <p:cViewPr>
        <p:scale>
          <a:sx n="75" d="100"/>
          <a:sy n="75" d="100"/>
        </p:scale>
        <p:origin x="-12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sk-SK"/>
          </a:p>
        </p:txBody>
      </p:sp>
      <p:sp>
        <p:nvSpPr>
          <p:cNvPr id="512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k-SK"/>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sk-SK"/>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F5EF641-08B7-4CEA-8449-045FB13A287C}" type="slidenum">
              <a:rPr lang="sk-SK"/>
              <a:pPr/>
              <a:t>‹#›</a:t>
            </a:fld>
            <a:endParaRPr lang="sk-SK"/>
          </a:p>
        </p:txBody>
      </p:sp>
    </p:spTree>
    <p:extLst>
      <p:ext uri="{BB962C8B-B14F-4D97-AF65-F5344CB8AC3E}">
        <p14:creationId xmlns:p14="http://schemas.microsoft.com/office/powerpoint/2010/main" val="8270609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D2E81-393F-415E-AB7F-D752D753FB0A}" type="slidenum">
              <a:rPr lang="sk-SK"/>
              <a:pPr/>
              <a:t>2</a:t>
            </a:fld>
            <a:endParaRPr lang="sk-SK"/>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07728-D5CA-4AA5-B410-BAE3E110CAC1}" type="slidenum">
              <a:rPr lang="sk-SK"/>
              <a:pPr/>
              <a:t>4</a:t>
            </a:fld>
            <a:endParaRPr lang="sk-SK"/>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CDF3DFD9-54F2-4337-9DEA-19AE6FFF23BD}" type="slidenum">
              <a:rPr lang="sk-SK"/>
              <a:pPr/>
              <a:t>‹#›</a:t>
            </a:fld>
            <a:endParaRPr lang="sk-SK"/>
          </a:p>
        </p:txBody>
      </p:sp>
    </p:spTree>
    <p:extLst>
      <p:ext uri="{BB962C8B-B14F-4D97-AF65-F5344CB8AC3E}">
        <p14:creationId xmlns:p14="http://schemas.microsoft.com/office/powerpoint/2010/main" val="708648670"/>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0F884436-25FE-40B0-AE1D-9ED190BBE454}" type="slidenum">
              <a:rPr lang="sk-SK"/>
              <a:pPr/>
              <a:t>‹#›</a:t>
            </a:fld>
            <a:endParaRPr lang="sk-SK"/>
          </a:p>
        </p:txBody>
      </p:sp>
    </p:spTree>
    <p:extLst>
      <p:ext uri="{BB962C8B-B14F-4D97-AF65-F5344CB8AC3E}">
        <p14:creationId xmlns:p14="http://schemas.microsoft.com/office/powerpoint/2010/main" val="2805035388"/>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2116D825-EFCC-49F1-B915-7CCB914FDBDD}" type="slidenum">
              <a:rPr lang="sk-SK"/>
              <a:pPr/>
              <a:t>‹#›</a:t>
            </a:fld>
            <a:endParaRPr lang="sk-SK"/>
          </a:p>
        </p:txBody>
      </p:sp>
    </p:spTree>
    <p:extLst>
      <p:ext uri="{BB962C8B-B14F-4D97-AF65-F5344CB8AC3E}">
        <p14:creationId xmlns:p14="http://schemas.microsoft.com/office/powerpoint/2010/main" val="3670399551"/>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Nadpis, obsah a 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quarter" idx="2"/>
          </p:nvPr>
        </p:nvSpPr>
        <p:spPr>
          <a:xfrm>
            <a:off x="4648200" y="1600200"/>
            <a:ext cx="4038600" cy="21859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obsahu 4"/>
          <p:cNvSpPr>
            <a:spLocks noGrp="1"/>
          </p:cNvSpPr>
          <p:nvPr>
            <p:ph sz="quarter" idx="3"/>
          </p:nvPr>
        </p:nvSpPr>
        <p:spPr>
          <a:xfrm>
            <a:off x="4648200" y="3938588"/>
            <a:ext cx="4038600" cy="2187575"/>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dátumu 5"/>
          <p:cNvSpPr>
            <a:spLocks noGrp="1"/>
          </p:cNvSpPr>
          <p:nvPr>
            <p:ph type="dt" sz="half" idx="10"/>
          </p:nvPr>
        </p:nvSpPr>
        <p:spPr>
          <a:xfrm>
            <a:off x="457200" y="6245225"/>
            <a:ext cx="2133600" cy="476250"/>
          </a:xfrm>
        </p:spPr>
        <p:txBody>
          <a:bodyPr/>
          <a:lstStyle>
            <a:lvl1pPr>
              <a:defRPr/>
            </a:lvl1pPr>
          </a:lstStyle>
          <a:p>
            <a:endParaRPr lang="sk-SK"/>
          </a:p>
        </p:txBody>
      </p:sp>
      <p:sp>
        <p:nvSpPr>
          <p:cNvPr id="7" name="Zástupný symbol päty 6"/>
          <p:cNvSpPr>
            <a:spLocks noGrp="1"/>
          </p:cNvSpPr>
          <p:nvPr>
            <p:ph type="ftr" sz="quarter" idx="11"/>
          </p:nvPr>
        </p:nvSpPr>
        <p:spPr>
          <a:xfrm>
            <a:off x="3124200" y="6245225"/>
            <a:ext cx="2895600" cy="476250"/>
          </a:xfrm>
        </p:spPr>
        <p:txBody>
          <a:bodyPr/>
          <a:lstStyle>
            <a:lvl1pPr>
              <a:defRPr/>
            </a:lvl1pPr>
          </a:lstStyle>
          <a:p>
            <a:endParaRPr lang="sk-SK"/>
          </a:p>
        </p:txBody>
      </p:sp>
      <p:sp>
        <p:nvSpPr>
          <p:cNvPr id="8" name="Zástupný symbol čísla snímky 7"/>
          <p:cNvSpPr>
            <a:spLocks noGrp="1"/>
          </p:cNvSpPr>
          <p:nvPr>
            <p:ph type="sldNum" sz="quarter" idx="12"/>
          </p:nvPr>
        </p:nvSpPr>
        <p:spPr>
          <a:xfrm>
            <a:off x="6553200" y="6245225"/>
            <a:ext cx="2133600" cy="476250"/>
          </a:xfrm>
        </p:spPr>
        <p:txBody>
          <a:bodyPr/>
          <a:lstStyle>
            <a:lvl1pPr>
              <a:defRPr/>
            </a:lvl1pPr>
          </a:lstStyle>
          <a:p>
            <a:fld id="{C37A1886-39AC-4E9F-A194-FEA1D2281F53}" type="slidenum">
              <a:rPr lang="sk-SK"/>
              <a:pPr/>
              <a:t>‹#›</a:t>
            </a:fld>
            <a:endParaRPr lang="sk-SK"/>
          </a:p>
        </p:txBody>
      </p:sp>
    </p:spTree>
    <p:extLst>
      <p:ext uri="{BB962C8B-B14F-4D97-AF65-F5344CB8AC3E}">
        <p14:creationId xmlns:p14="http://schemas.microsoft.com/office/powerpoint/2010/main" val="329207186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B754C49B-2278-4B83-AB29-B1008DED24FD}" type="slidenum">
              <a:rPr lang="sk-SK"/>
              <a:pPr/>
              <a:t>‹#›</a:t>
            </a:fld>
            <a:endParaRPr lang="sk-SK"/>
          </a:p>
        </p:txBody>
      </p:sp>
    </p:spTree>
    <p:extLst>
      <p:ext uri="{BB962C8B-B14F-4D97-AF65-F5344CB8AC3E}">
        <p14:creationId xmlns:p14="http://schemas.microsoft.com/office/powerpoint/2010/main" val="2358181770"/>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34E94540-3CDB-4D5B-9E9B-745B81658567}" type="slidenum">
              <a:rPr lang="sk-SK"/>
              <a:pPr/>
              <a:t>‹#›</a:t>
            </a:fld>
            <a:endParaRPr lang="sk-SK"/>
          </a:p>
        </p:txBody>
      </p:sp>
    </p:spTree>
    <p:extLst>
      <p:ext uri="{BB962C8B-B14F-4D97-AF65-F5344CB8AC3E}">
        <p14:creationId xmlns:p14="http://schemas.microsoft.com/office/powerpoint/2010/main" val="150144208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lvl1pPr>
              <a:defRPr/>
            </a:lvl1pPr>
          </a:lstStyle>
          <a:p>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8516B6DE-16F6-4DB1-9E8A-445672C56904}" type="slidenum">
              <a:rPr lang="sk-SK"/>
              <a:pPr/>
              <a:t>‹#›</a:t>
            </a:fld>
            <a:endParaRPr lang="sk-SK"/>
          </a:p>
        </p:txBody>
      </p:sp>
    </p:spTree>
    <p:extLst>
      <p:ext uri="{BB962C8B-B14F-4D97-AF65-F5344CB8AC3E}">
        <p14:creationId xmlns:p14="http://schemas.microsoft.com/office/powerpoint/2010/main" val="310491870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lvl1pPr>
              <a:defRPr/>
            </a:lvl1pPr>
          </a:lstStyle>
          <a:p>
            <a:endParaRPr lang="sk-SK"/>
          </a:p>
        </p:txBody>
      </p:sp>
      <p:sp>
        <p:nvSpPr>
          <p:cNvPr id="8" name="Zástupný symbol päty 7"/>
          <p:cNvSpPr>
            <a:spLocks noGrp="1"/>
          </p:cNvSpPr>
          <p:nvPr>
            <p:ph type="ftr" sz="quarter" idx="11"/>
          </p:nvPr>
        </p:nvSpPr>
        <p:spPr/>
        <p:txBody>
          <a:bodyPr/>
          <a:lstStyle>
            <a:lvl1pPr>
              <a:defRPr/>
            </a:lvl1pPr>
          </a:lstStyle>
          <a:p>
            <a:endParaRPr lang="sk-SK"/>
          </a:p>
        </p:txBody>
      </p:sp>
      <p:sp>
        <p:nvSpPr>
          <p:cNvPr id="9" name="Zástupný symbol čísla snímky 8"/>
          <p:cNvSpPr>
            <a:spLocks noGrp="1"/>
          </p:cNvSpPr>
          <p:nvPr>
            <p:ph type="sldNum" sz="quarter" idx="12"/>
          </p:nvPr>
        </p:nvSpPr>
        <p:spPr/>
        <p:txBody>
          <a:bodyPr/>
          <a:lstStyle>
            <a:lvl1pPr>
              <a:defRPr/>
            </a:lvl1pPr>
          </a:lstStyle>
          <a:p>
            <a:fld id="{E7E652E8-3A7D-465B-9B5F-0321B18AC139}" type="slidenum">
              <a:rPr lang="sk-SK"/>
              <a:pPr/>
              <a:t>‹#›</a:t>
            </a:fld>
            <a:endParaRPr lang="sk-SK"/>
          </a:p>
        </p:txBody>
      </p:sp>
    </p:spTree>
    <p:extLst>
      <p:ext uri="{BB962C8B-B14F-4D97-AF65-F5344CB8AC3E}">
        <p14:creationId xmlns:p14="http://schemas.microsoft.com/office/powerpoint/2010/main" val="1786066537"/>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lvl1pPr>
              <a:defRPr/>
            </a:lvl1pPr>
          </a:lstStyle>
          <a:p>
            <a:endParaRPr lang="sk-SK"/>
          </a:p>
        </p:txBody>
      </p:sp>
      <p:sp>
        <p:nvSpPr>
          <p:cNvPr id="4" name="Zástupný symbol päty 3"/>
          <p:cNvSpPr>
            <a:spLocks noGrp="1"/>
          </p:cNvSpPr>
          <p:nvPr>
            <p:ph type="ftr" sz="quarter" idx="11"/>
          </p:nvPr>
        </p:nvSpPr>
        <p:spPr/>
        <p:txBody>
          <a:bodyPr/>
          <a:lstStyle>
            <a:lvl1pPr>
              <a:defRPr/>
            </a:lvl1pPr>
          </a:lstStyle>
          <a:p>
            <a:endParaRPr lang="sk-SK"/>
          </a:p>
        </p:txBody>
      </p:sp>
      <p:sp>
        <p:nvSpPr>
          <p:cNvPr id="5" name="Zástupný symbol čísla snímky 4"/>
          <p:cNvSpPr>
            <a:spLocks noGrp="1"/>
          </p:cNvSpPr>
          <p:nvPr>
            <p:ph type="sldNum" sz="quarter" idx="12"/>
          </p:nvPr>
        </p:nvSpPr>
        <p:spPr/>
        <p:txBody>
          <a:bodyPr/>
          <a:lstStyle>
            <a:lvl1pPr>
              <a:defRPr/>
            </a:lvl1pPr>
          </a:lstStyle>
          <a:p>
            <a:fld id="{B99B0FA0-22F7-45C0-A92D-E4027FF107B1}" type="slidenum">
              <a:rPr lang="sk-SK"/>
              <a:pPr/>
              <a:t>‹#›</a:t>
            </a:fld>
            <a:endParaRPr lang="sk-SK"/>
          </a:p>
        </p:txBody>
      </p:sp>
    </p:spTree>
    <p:extLst>
      <p:ext uri="{BB962C8B-B14F-4D97-AF65-F5344CB8AC3E}">
        <p14:creationId xmlns:p14="http://schemas.microsoft.com/office/powerpoint/2010/main" val="3835334692"/>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lvl1pPr>
              <a:defRPr/>
            </a:lvl1pPr>
          </a:lstStyle>
          <a:p>
            <a:endParaRPr lang="sk-SK"/>
          </a:p>
        </p:txBody>
      </p:sp>
      <p:sp>
        <p:nvSpPr>
          <p:cNvPr id="3" name="Zástupný symbol päty 2"/>
          <p:cNvSpPr>
            <a:spLocks noGrp="1"/>
          </p:cNvSpPr>
          <p:nvPr>
            <p:ph type="ftr" sz="quarter" idx="11"/>
          </p:nvPr>
        </p:nvSpPr>
        <p:spPr/>
        <p:txBody>
          <a:bodyPr/>
          <a:lstStyle>
            <a:lvl1pPr>
              <a:defRPr/>
            </a:lvl1pPr>
          </a:lstStyle>
          <a:p>
            <a:endParaRPr lang="sk-SK"/>
          </a:p>
        </p:txBody>
      </p:sp>
      <p:sp>
        <p:nvSpPr>
          <p:cNvPr id="4" name="Zástupný symbol čísla snímky 3"/>
          <p:cNvSpPr>
            <a:spLocks noGrp="1"/>
          </p:cNvSpPr>
          <p:nvPr>
            <p:ph type="sldNum" sz="quarter" idx="12"/>
          </p:nvPr>
        </p:nvSpPr>
        <p:spPr/>
        <p:txBody>
          <a:bodyPr/>
          <a:lstStyle>
            <a:lvl1pPr>
              <a:defRPr/>
            </a:lvl1pPr>
          </a:lstStyle>
          <a:p>
            <a:fld id="{6A3BD4DC-5D30-43D1-ABA9-C38EDCF23521}" type="slidenum">
              <a:rPr lang="sk-SK"/>
              <a:pPr/>
              <a:t>‹#›</a:t>
            </a:fld>
            <a:endParaRPr lang="sk-SK"/>
          </a:p>
        </p:txBody>
      </p:sp>
    </p:spTree>
    <p:extLst>
      <p:ext uri="{BB962C8B-B14F-4D97-AF65-F5344CB8AC3E}">
        <p14:creationId xmlns:p14="http://schemas.microsoft.com/office/powerpoint/2010/main" val="2882426822"/>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lvl1pPr>
              <a:defRPr/>
            </a:lvl1pPr>
          </a:lstStyle>
          <a:p>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5EA8C6E8-7FAB-465B-BF48-78D4D9056504}" type="slidenum">
              <a:rPr lang="sk-SK"/>
              <a:pPr/>
              <a:t>‹#›</a:t>
            </a:fld>
            <a:endParaRPr lang="sk-SK"/>
          </a:p>
        </p:txBody>
      </p:sp>
    </p:spTree>
    <p:extLst>
      <p:ext uri="{BB962C8B-B14F-4D97-AF65-F5344CB8AC3E}">
        <p14:creationId xmlns:p14="http://schemas.microsoft.com/office/powerpoint/2010/main" val="413680194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lvl1pPr>
              <a:defRPr/>
            </a:lvl1pPr>
          </a:lstStyle>
          <a:p>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A7707311-177B-4C6A-81AD-3678B0C304B5}" type="slidenum">
              <a:rPr lang="sk-SK"/>
              <a:pPr/>
              <a:t>‹#›</a:t>
            </a:fld>
            <a:endParaRPr lang="sk-SK"/>
          </a:p>
        </p:txBody>
      </p:sp>
    </p:spTree>
    <p:extLst>
      <p:ext uri="{BB962C8B-B14F-4D97-AF65-F5344CB8AC3E}">
        <p14:creationId xmlns:p14="http://schemas.microsoft.com/office/powerpoint/2010/main" val="2533156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477BD3A-F0BE-4041-958F-EB34DAEACE7F}" type="slidenum">
              <a:rPr lang="sk-SK"/>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ver/>
  </p:transition>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2.png"/><Relationship Id="rId7" Type="http://schemas.openxmlformats.org/officeDocument/2006/relationships/image" Target="../media/image32.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0.png"/><Relationship Id="rId7"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7.png"/><Relationship Id="rId10" Type="http://schemas.openxmlformats.org/officeDocument/2006/relationships/image" Target="../media/image22.png"/><Relationship Id="rId4" Type="http://schemas.openxmlformats.org/officeDocument/2006/relationships/image" Target="../media/image56.jpe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62.gif"/><Relationship Id="rId13" Type="http://schemas.openxmlformats.org/officeDocument/2006/relationships/image" Target="../media/image64.gif"/><Relationship Id="rId3" Type="http://schemas.openxmlformats.org/officeDocument/2006/relationships/image" Target="../media/image58.png"/><Relationship Id="rId7" Type="http://schemas.openxmlformats.org/officeDocument/2006/relationships/image" Target="../media/image61.gif"/><Relationship Id="rId12" Type="http://schemas.openxmlformats.org/officeDocument/2006/relationships/image" Target="../media/image28.gi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image" Target="http://www.beruska8.cz/hudebnici/hudebninastroje2/6.gif" TargetMode="External"/><Relationship Id="rId5" Type="http://schemas.openxmlformats.org/officeDocument/2006/relationships/image" Target="http://www.gify.nou.cz/medved1_soubory/6.gif" TargetMode="External"/><Relationship Id="rId15" Type="http://schemas.openxmlformats.org/officeDocument/2006/relationships/image" Target="../media/image65.jpeg"/><Relationship Id="rId10" Type="http://schemas.openxmlformats.org/officeDocument/2006/relationships/image" Target="../media/image26.gif"/><Relationship Id="rId4" Type="http://schemas.openxmlformats.org/officeDocument/2006/relationships/image" Target="../media/image59.gif"/><Relationship Id="rId9" Type="http://schemas.openxmlformats.org/officeDocument/2006/relationships/image" Target="../media/image63.gif"/><Relationship Id="rId1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http://www.gify.nou.cz/do1_auta_soubory/a17.gif" TargetMode="External"/><Relationship Id="rId3" Type="http://schemas.openxmlformats.org/officeDocument/2006/relationships/image" Target="../media/image57.png"/><Relationship Id="rId7" Type="http://schemas.openxmlformats.org/officeDocument/2006/relationships/image" Target="../media/image68.gif"/><Relationship Id="rId12"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7.jpeg"/><Relationship Id="rId11" Type="http://schemas.openxmlformats.org/officeDocument/2006/relationships/image" Target="../media/image71.jpeg"/><Relationship Id="rId5" Type="http://schemas.openxmlformats.org/officeDocument/2006/relationships/image" Target="../media/image27.wmf"/><Relationship Id="rId10" Type="http://schemas.openxmlformats.org/officeDocument/2006/relationships/image" Target="../media/image70.jpeg"/><Relationship Id="rId4" Type="http://schemas.openxmlformats.org/officeDocument/2006/relationships/image" Target="../media/image66.jpeg"/><Relationship Id="rId9" Type="http://schemas.openxmlformats.org/officeDocument/2006/relationships/image" Target="../media/image69.jpeg"/></Relationships>
</file>

<file path=ppt/slides/_rels/slide15.xml.rels><?xml version="1.0" encoding="UTF-8" standalone="yes"?>
<Relationships xmlns="http://schemas.openxmlformats.org/package/2006/relationships"><Relationship Id="rId8" Type="http://schemas.openxmlformats.org/officeDocument/2006/relationships/image" Target="../media/image68.gif"/><Relationship Id="rId13" Type="http://schemas.openxmlformats.org/officeDocument/2006/relationships/image" Target="../media/image75.png"/><Relationship Id="rId3" Type="http://schemas.openxmlformats.org/officeDocument/2006/relationships/image" Target="../media/image73.gif"/><Relationship Id="rId7" Type="http://schemas.openxmlformats.org/officeDocument/2006/relationships/image" Target="../media/image74.gif"/><Relationship Id="rId12"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http://www.gify.nou.cz/medved1_soubory/43.gif" TargetMode="External"/><Relationship Id="rId11" Type="http://schemas.openxmlformats.org/officeDocument/2006/relationships/image" Target="http://www.beruska8.cz/hudebnici/hudebninastroje2/6.gif" TargetMode="External"/><Relationship Id="rId5" Type="http://schemas.openxmlformats.org/officeDocument/2006/relationships/image" Target="../media/image24.gif"/><Relationship Id="rId15" Type="http://schemas.openxmlformats.org/officeDocument/2006/relationships/image" Target="../media/image52.png"/><Relationship Id="rId10" Type="http://schemas.openxmlformats.org/officeDocument/2006/relationships/image" Target="../media/image26.gif"/><Relationship Id="rId4" Type="http://schemas.openxmlformats.org/officeDocument/2006/relationships/image" Target="../media/image40.gif"/><Relationship Id="rId9" Type="http://schemas.openxmlformats.org/officeDocument/2006/relationships/image" Target="http://www.gify.nou.cz/do1_auta_soubory/a17.gif" TargetMode="External"/><Relationship Id="rId1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63.gif"/><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19.jpeg"/><Relationship Id="rId4" Type="http://schemas.openxmlformats.org/officeDocument/2006/relationships/image" Target="../media/image40.gif"/></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http://www.beruska8.cz/vanocnihejbaci/zvonky2/1.gif" TargetMode="External"/><Relationship Id="rId13"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5.gif"/><Relationship Id="rId12" Type="http://schemas.openxmlformats.org/officeDocument/2006/relationships/image" Target="../media/image28.gif"/><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http://www.gify.nou.cz/medved1_soubory/43.gif" TargetMode="External"/><Relationship Id="rId11" Type="http://schemas.openxmlformats.org/officeDocument/2006/relationships/image" Target="../media/image27.wmf"/><Relationship Id="rId5" Type="http://schemas.openxmlformats.org/officeDocument/2006/relationships/image" Target="../media/image24.gif"/><Relationship Id="rId10" Type="http://schemas.openxmlformats.org/officeDocument/2006/relationships/image" Target="http://www.beruska8.cz/hudebnici/hudebninastroje2/6.gif" TargetMode="External"/><Relationship Id="rId4" Type="http://schemas.openxmlformats.org/officeDocument/2006/relationships/image" Target="../media/image23.jpeg"/><Relationship Id="rId9" Type="http://schemas.openxmlformats.org/officeDocument/2006/relationships/image" Target="../media/image26.gif"/></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7.png"/><Relationship Id="rId5" Type="http://schemas.openxmlformats.org/officeDocument/2006/relationships/image" Target="../media/image32.jpe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http://www.beruska8.cz/auta/letadla2/183.gif"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10" descr="agentura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97161"/>
            <a:ext cx="3765004" cy="866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eu-s-odkazom-na-esf-stred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71" y="250453"/>
            <a:ext cx="166687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op_vz_log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7629" y="255067"/>
            <a:ext cx="1350645" cy="13737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407864" y="2924944"/>
            <a:ext cx="8218487"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k-SK" sz="5400" b="1" dirty="0">
                <a:solidFill>
                  <a:srgbClr val="000099"/>
                </a:solidFill>
                <a:latin typeface="Arial Black" pitchFamily="34" charset="0"/>
              </a:rPr>
              <a:t>Škola 21. storočia  </a:t>
            </a:r>
          </a:p>
        </p:txBody>
      </p:sp>
      <p:sp>
        <p:nvSpPr>
          <p:cNvPr id="9" name="Obdĺžnik 8"/>
          <p:cNvSpPr/>
          <p:nvPr/>
        </p:nvSpPr>
        <p:spPr>
          <a:xfrm>
            <a:off x="319871" y="4725144"/>
            <a:ext cx="8523658" cy="954107"/>
          </a:xfrm>
          <a:prstGeom prst="rect">
            <a:avLst/>
          </a:prstGeom>
        </p:spPr>
        <p:txBody>
          <a:bodyPr wrap="square">
            <a:spAutoFit/>
          </a:bodyPr>
          <a:lstStyle/>
          <a:p>
            <a:pPr algn="ctr"/>
            <a:r>
              <a:rPr lang="sk-SK" sz="1400" dirty="0"/>
              <a:t>Dopytovo orientovaný projekt</a:t>
            </a:r>
          </a:p>
          <a:p>
            <a:pPr algn="ctr"/>
            <a:r>
              <a:rPr lang="sk-SK" sz="1400" dirty="0"/>
              <a:t>Moderné vzdelávanie pre vedomostnú spoločnosť/Projekt je spolufinancovaný zo zdrojov EÚ</a:t>
            </a:r>
          </a:p>
          <a:p>
            <a:pPr algn="ctr"/>
            <a:r>
              <a:rPr lang="sk-SK" sz="1400" dirty="0"/>
              <a:t>Kód ITMS projektu 26110130435</a:t>
            </a:r>
          </a:p>
          <a:p>
            <a:pPr algn="ctr"/>
            <a:r>
              <a:rPr lang="sk-SK" sz="1400" dirty="0" smtClean="0"/>
              <a:t>Aktivita </a:t>
            </a:r>
            <a:r>
              <a:rPr lang="sk-SK" sz="1400" dirty="0"/>
              <a:t> </a:t>
            </a:r>
            <a:r>
              <a:rPr lang="sk-SK" sz="1400" dirty="0" smtClean="0"/>
              <a:t>1.1</a:t>
            </a:r>
            <a:endParaRPr lang="sk-SK" sz="1400" dirty="0"/>
          </a:p>
        </p:txBody>
      </p:sp>
    </p:spTree>
    <p:extLst>
      <p:ext uri="{BB962C8B-B14F-4D97-AF65-F5344CB8AC3E}">
        <p14:creationId xmlns:p14="http://schemas.microsoft.com/office/powerpoint/2010/main" val="24944107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 name="Zástupný symbol čísla snímky 3"/>
          <p:cNvSpPr>
            <a:spLocks noGrp="1"/>
          </p:cNvSpPr>
          <p:nvPr>
            <p:ph type="sldNum" sz="quarter" idx="12"/>
          </p:nvPr>
        </p:nvSpPr>
        <p:spPr/>
        <p:txBody>
          <a:bodyPr/>
          <a:lstStyle/>
          <a:p>
            <a:fld id="{68D0C8A9-73F4-4AD7-8131-0CC5DDE1089B}" type="slidenum">
              <a:rPr lang="sk-SK"/>
              <a:pPr/>
              <a:t>10</a:t>
            </a:fld>
            <a:endParaRPr lang="sk-SK"/>
          </a:p>
        </p:txBody>
      </p:sp>
      <p:pic>
        <p:nvPicPr>
          <p:cNvPr id="4403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8125" y="3789363"/>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9" name="Picture 7"/>
          <p:cNvPicPr>
            <a:picLocks noChangeAspect="1" noChangeArrowheads="1"/>
          </p:cNvPicPr>
          <p:nvPr/>
        </p:nvPicPr>
        <p:blipFill>
          <a:blip r:embed="rId4">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95288" y="2708275"/>
            <a:ext cx="1655762"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8"/>
          <p:cNvPicPr>
            <a:picLocks noChangeAspect="1" noChangeArrowheads="1"/>
          </p:cNvPicPr>
          <p:nvPr/>
        </p:nvPicPr>
        <p:blipFill>
          <a:blip r:embed="rId5">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6516688" y="9810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2" name="Oval 10"/>
          <p:cNvSpPr>
            <a:spLocks noChangeArrowheads="1"/>
          </p:cNvSpPr>
          <p:nvPr/>
        </p:nvSpPr>
        <p:spPr bwMode="auto">
          <a:xfrm>
            <a:off x="2843213" y="476250"/>
            <a:ext cx="576262"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pic>
        <p:nvPicPr>
          <p:cNvPr id="44048"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8772" r="2599"/>
          <a:stretch>
            <a:fillRect/>
          </a:stretch>
        </p:blipFill>
        <p:spPr bwMode="auto">
          <a:xfrm>
            <a:off x="3635375" y="5084763"/>
            <a:ext cx="27368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50" name="Oval 18"/>
          <p:cNvSpPr>
            <a:spLocks noChangeArrowheads="1"/>
          </p:cNvSpPr>
          <p:nvPr/>
        </p:nvSpPr>
        <p:spPr bwMode="auto">
          <a:xfrm>
            <a:off x="5292725" y="4652963"/>
            <a:ext cx="576263"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4051" name="Oval 19"/>
          <p:cNvSpPr>
            <a:spLocks noChangeArrowheads="1"/>
          </p:cNvSpPr>
          <p:nvPr/>
        </p:nvSpPr>
        <p:spPr bwMode="auto">
          <a:xfrm>
            <a:off x="7667625" y="3573463"/>
            <a:ext cx="576263"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4052" name="Oval 20"/>
          <p:cNvSpPr>
            <a:spLocks noChangeArrowheads="1"/>
          </p:cNvSpPr>
          <p:nvPr/>
        </p:nvSpPr>
        <p:spPr bwMode="auto">
          <a:xfrm>
            <a:off x="4859338" y="2565400"/>
            <a:ext cx="576262"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4053" name="Oval 21"/>
          <p:cNvSpPr>
            <a:spLocks noChangeArrowheads="1"/>
          </p:cNvSpPr>
          <p:nvPr/>
        </p:nvSpPr>
        <p:spPr bwMode="auto">
          <a:xfrm>
            <a:off x="2051050" y="2420938"/>
            <a:ext cx="576263"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4054" name="Oval 22"/>
          <p:cNvSpPr>
            <a:spLocks noChangeArrowheads="1"/>
          </p:cNvSpPr>
          <p:nvPr/>
        </p:nvSpPr>
        <p:spPr bwMode="auto">
          <a:xfrm>
            <a:off x="7956550" y="476250"/>
            <a:ext cx="576263"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4055" name="Oval 23"/>
          <p:cNvSpPr>
            <a:spLocks noChangeArrowheads="1"/>
          </p:cNvSpPr>
          <p:nvPr/>
        </p:nvSpPr>
        <p:spPr bwMode="auto">
          <a:xfrm>
            <a:off x="5651500" y="549275"/>
            <a:ext cx="576263"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pic>
        <p:nvPicPr>
          <p:cNvPr id="44056" name="Picture 24" descr="hračky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4581525"/>
            <a:ext cx="2171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7" name="Oval 25"/>
          <p:cNvSpPr>
            <a:spLocks noChangeArrowheads="1"/>
          </p:cNvSpPr>
          <p:nvPr/>
        </p:nvSpPr>
        <p:spPr bwMode="auto">
          <a:xfrm>
            <a:off x="2268538" y="4292600"/>
            <a:ext cx="576262"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pic>
        <p:nvPicPr>
          <p:cNvPr id="44058" name="Picture 26" descr="bub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765175"/>
            <a:ext cx="1943100" cy="1592263"/>
          </a:xfrm>
          <a:prstGeom prst="rect">
            <a:avLst/>
          </a:prstGeom>
          <a:noFill/>
          <a:extLst>
            <a:ext uri="{909E8E84-426E-40DD-AFC4-6F175D3DCCD1}">
              <a14:hiddenFill xmlns:a14="http://schemas.microsoft.com/office/drawing/2010/main">
                <a:solidFill>
                  <a:srgbClr val="FFFFFF"/>
                </a:solidFill>
              </a14:hiddenFill>
            </a:ext>
          </a:extLst>
        </p:spPr>
      </p:pic>
      <p:pic>
        <p:nvPicPr>
          <p:cNvPr id="44059" name="Picture 27" descr="LE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675" y="2852738"/>
            <a:ext cx="2736850" cy="1836737"/>
          </a:xfrm>
          <a:prstGeom prst="rect">
            <a:avLst/>
          </a:prstGeom>
          <a:noFill/>
          <a:extLst>
            <a:ext uri="{909E8E84-426E-40DD-AFC4-6F175D3DCCD1}">
              <a14:hiddenFill xmlns:a14="http://schemas.microsoft.com/office/drawing/2010/main">
                <a:solidFill>
                  <a:srgbClr val="FFFFFF"/>
                </a:solidFill>
              </a14:hiddenFill>
            </a:ext>
          </a:extLst>
        </p:spPr>
      </p:pic>
      <p:pic>
        <p:nvPicPr>
          <p:cNvPr id="44060" name="Picture 28" descr="au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549275"/>
            <a:ext cx="2255838" cy="1382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44060"/>
                                        </p:tgtEl>
                                        <p:attrNameLst>
                                          <p:attrName>style.visibility</p:attrName>
                                        </p:attrNameLst>
                                      </p:cBhvr>
                                      <p:to>
                                        <p:strVal val="visible"/>
                                      </p:to>
                                    </p:set>
                                    <p:animEffect transition="in" filter="wedge">
                                      <p:cBhvr>
                                        <p:cTn id="7" dur="1000"/>
                                        <p:tgtEl>
                                          <p:spTgt spid="4406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4042"/>
                                        </p:tgtEl>
                                        <p:attrNameLst>
                                          <p:attrName>style.visibility</p:attrName>
                                        </p:attrNameLst>
                                      </p:cBhvr>
                                      <p:to>
                                        <p:strVal val="visible"/>
                                      </p:to>
                                    </p:set>
                                    <p:animEffect transition="in" filter="wedge">
                                      <p:cBhvr>
                                        <p:cTn id="10" dur="1000"/>
                                        <p:tgtEl>
                                          <p:spTgt spid="440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44058"/>
                                        </p:tgtEl>
                                        <p:attrNameLst>
                                          <p:attrName>style.visibility</p:attrName>
                                        </p:attrNameLst>
                                      </p:cBhvr>
                                      <p:to>
                                        <p:strVal val="visible"/>
                                      </p:to>
                                    </p:set>
                                    <p:animEffect transition="in" filter="wedge">
                                      <p:cBhvr>
                                        <p:cTn id="15" dur="1000"/>
                                        <p:tgtEl>
                                          <p:spTgt spid="44058"/>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44055"/>
                                        </p:tgtEl>
                                        <p:attrNameLst>
                                          <p:attrName>style.visibility</p:attrName>
                                        </p:attrNameLst>
                                      </p:cBhvr>
                                      <p:to>
                                        <p:strVal val="visible"/>
                                      </p:to>
                                    </p:set>
                                    <p:animEffect transition="in" filter="wedge">
                                      <p:cBhvr>
                                        <p:cTn id="18" dur="1000"/>
                                        <p:tgtEl>
                                          <p:spTgt spid="4405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nodeType="clickEffect">
                                  <p:stCondLst>
                                    <p:cond delay="0"/>
                                  </p:stCondLst>
                                  <p:childTnLst>
                                    <p:set>
                                      <p:cBhvr>
                                        <p:cTn id="22" dur="1" fill="hold">
                                          <p:stCondLst>
                                            <p:cond delay="0"/>
                                          </p:stCondLst>
                                        </p:cTn>
                                        <p:tgtEl>
                                          <p:spTgt spid="44040"/>
                                        </p:tgtEl>
                                        <p:attrNameLst>
                                          <p:attrName>style.visibility</p:attrName>
                                        </p:attrNameLst>
                                      </p:cBhvr>
                                      <p:to>
                                        <p:strVal val="visible"/>
                                      </p:to>
                                    </p:set>
                                    <p:animEffect transition="in" filter="wedge">
                                      <p:cBhvr>
                                        <p:cTn id="23" dur="1000"/>
                                        <p:tgtEl>
                                          <p:spTgt spid="44040"/>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44054"/>
                                        </p:tgtEl>
                                        <p:attrNameLst>
                                          <p:attrName>style.visibility</p:attrName>
                                        </p:attrNameLst>
                                      </p:cBhvr>
                                      <p:to>
                                        <p:strVal val="visible"/>
                                      </p:to>
                                    </p:set>
                                    <p:animEffect transition="in" filter="wedge">
                                      <p:cBhvr>
                                        <p:cTn id="26" dur="1000"/>
                                        <p:tgtEl>
                                          <p:spTgt spid="440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44059"/>
                                        </p:tgtEl>
                                        <p:attrNameLst>
                                          <p:attrName>style.visibility</p:attrName>
                                        </p:attrNameLst>
                                      </p:cBhvr>
                                      <p:to>
                                        <p:strVal val="visible"/>
                                      </p:to>
                                    </p:set>
                                    <p:animEffect transition="in" filter="wedge">
                                      <p:cBhvr>
                                        <p:cTn id="31" dur="1000"/>
                                        <p:tgtEl>
                                          <p:spTgt spid="44059"/>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44052"/>
                                        </p:tgtEl>
                                        <p:attrNameLst>
                                          <p:attrName>style.visibility</p:attrName>
                                        </p:attrNameLst>
                                      </p:cBhvr>
                                      <p:to>
                                        <p:strVal val="visible"/>
                                      </p:to>
                                    </p:set>
                                    <p:animEffect transition="in" filter="wedge">
                                      <p:cBhvr>
                                        <p:cTn id="34" dur="1000"/>
                                        <p:tgtEl>
                                          <p:spTgt spid="4405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44039"/>
                                        </p:tgtEl>
                                        <p:attrNameLst>
                                          <p:attrName>style.visibility</p:attrName>
                                        </p:attrNameLst>
                                      </p:cBhvr>
                                      <p:to>
                                        <p:strVal val="visible"/>
                                      </p:to>
                                    </p:set>
                                    <p:animEffect transition="in" filter="wedge">
                                      <p:cBhvr>
                                        <p:cTn id="39" dur="1000"/>
                                        <p:tgtEl>
                                          <p:spTgt spid="44039"/>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44053"/>
                                        </p:tgtEl>
                                        <p:attrNameLst>
                                          <p:attrName>style.visibility</p:attrName>
                                        </p:attrNameLst>
                                      </p:cBhvr>
                                      <p:to>
                                        <p:strVal val="visible"/>
                                      </p:to>
                                    </p:set>
                                    <p:animEffect transition="in" filter="wedge">
                                      <p:cBhvr>
                                        <p:cTn id="42" dur="1000"/>
                                        <p:tgtEl>
                                          <p:spTgt spid="440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44056"/>
                                        </p:tgtEl>
                                        <p:attrNameLst>
                                          <p:attrName>style.visibility</p:attrName>
                                        </p:attrNameLst>
                                      </p:cBhvr>
                                      <p:to>
                                        <p:strVal val="visible"/>
                                      </p:to>
                                    </p:set>
                                    <p:animEffect transition="in" filter="wedge">
                                      <p:cBhvr>
                                        <p:cTn id="47" dur="1000"/>
                                        <p:tgtEl>
                                          <p:spTgt spid="44056"/>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44057"/>
                                        </p:tgtEl>
                                        <p:attrNameLst>
                                          <p:attrName>style.visibility</p:attrName>
                                        </p:attrNameLst>
                                      </p:cBhvr>
                                      <p:to>
                                        <p:strVal val="visible"/>
                                      </p:to>
                                    </p:set>
                                    <p:animEffect transition="in" filter="wedge">
                                      <p:cBhvr>
                                        <p:cTn id="50" dur="1000"/>
                                        <p:tgtEl>
                                          <p:spTgt spid="4405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0" presetClass="entr" presetSubtype="0" fill="hold" nodeType="clickEffect">
                                  <p:stCondLst>
                                    <p:cond delay="0"/>
                                  </p:stCondLst>
                                  <p:childTnLst>
                                    <p:set>
                                      <p:cBhvr>
                                        <p:cTn id="54" dur="1" fill="hold">
                                          <p:stCondLst>
                                            <p:cond delay="0"/>
                                          </p:stCondLst>
                                        </p:cTn>
                                        <p:tgtEl>
                                          <p:spTgt spid="44048"/>
                                        </p:tgtEl>
                                        <p:attrNameLst>
                                          <p:attrName>style.visibility</p:attrName>
                                        </p:attrNameLst>
                                      </p:cBhvr>
                                      <p:to>
                                        <p:strVal val="visible"/>
                                      </p:to>
                                    </p:set>
                                    <p:animEffect transition="in" filter="wedge">
                                      <p:cBhvr>
                                        <p:cTn id="55" dur="1000"/>
                                        <p:tgtEl>
                                          <p:spTgt spid="44048"/>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44050"/>
                                        </p:tgtEl>
                                        <p:attrNameLst>
                                          <p:attrName>style.visibility</p:attrName>
                                        </p:attrNameLst>
                                      </p:cBhvr>
                                      <p:to>
                                        <p:strVal val="visible"/>
                                      </p:to>
                                    </p:set>
                                    <p:animEffect transition="in" filter="wedge">
                                      <p:cBhvr>
                                        <p:cTn id="58" dur="1000"/>
                                        <p:tgtEl>
                                          <p:spTgt spid="4405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0" presetClass="entr" presetSubtype="0" fill="hold" nodeType="clickEffect">
                                  <p:stCondLst>
                                    <p:cond delay="0"/>
                                  </p:stCondLst>
                                  <p:childTnLst>
                                    <p:set>
                                      <p:cBhvr>
                                        <p:cTn id="62" dur="1" fill="hold">
                                          <p:stCondLst>
                                            <p:cond delay="0"/>
                                          </p:stCondLst>
                                        </p:cTn>
                                        <p:tgtEl>
                                          <p:spTgt spid="44037"/>
                                        </p:tgtEl>
                                        <p:attrNameLst>
                                          <p:attrName>style.visibility</p:attrName>
                                        </p:attrNameLst>
                                      </p:cBhvr>
                                      <p:to>
                                        <p:strVal val="visible"/>
                                      </p:to>
                                    </p:set>
                                    <p:animEffect transition="in" filter="wedge">
                                      <p:cBhvr>
                                        <p:cTn id="63" dur="1000"/>
                                        <p:tgtEl>
                                          <p:spTgt spid="44037"/>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44051"/>
                                        </p:tgtEl>
                                        <p:attrNameLst>
                                          <p:attrName>style.visibility</p:attrName>
                                        </p:attrNameLst>
                                      </p:cBhvr>
                                      <p:to>
                                        <p:strVal val="visible"/>
                                      </p:to>
                                    </p:set>
                                    <p:animEffect transition="in" filter="wedge">
                                      <p:cBhvr>
                                        <p:cTn id="66" dur="1000"/>
                                        <p:tgtEl>
                                          <p:spTgt spid="44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animBg="1"/>
      <p:bldP spid="44050" grpId="0" animBg="1"/>
      <p:bldP spid="44051" grpId="0" animBg="1"/>
      <p:bldP spid="44052" grpId="0" animBg="1"/>
      <p:bldP spid="44053" grpId="0" animBg="1"/>
      <p:bldP spid="44054" grpId="0" animBg="1"/>
      <p:bldP spid="44055" grpId="0" animBg="1"/>
      <p:bldP spid="440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 name="Zástupný symbol čísla snímky 3"/>
          <p:cNvSpPr>
            <a:spLocks noGrp="1"/>
          </p:cNvSpPr>
          <p:nvPr>
            <p:ph type="sldNum" sz="quarter" idx="12"/>
          </p:nvPr>
        </p:nvSpPr>
        <p:spPr/>
        <p:txBody>
          <a:bodyPr/>
          <a:lstStyle/>
          <a:p>
            <a:fld id="{31DC68CF-1B90-48FA-A4B3-C04222AD0930}" type="slidenum">
              <a:rPr lang="sk-SK"/>
              <a:pPr/>
              <a:t>11</a:t>
            </a:fld>
            <a:endParaRPr lang="sk-SK"/>
          </a:p>
        </p:txBody>
      </p:sp>
      <p:sp>
        <p:nvSpPr>
          <p:cNvPr id="45068" name="Oval 12"/>
          <p:cNvSpPr>
            <a:spLocks noChangeArrowheads="1"/>
          </p:cNvSpPr>
          <p:nvPr/>
        </p:nvSpPr>
        <p:spPr bwMode="auto">
          <a:xfrm>
            <a:off x="1692275" y="260350"/>
            <a:ext cx="576263"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5077" name="Oval 21"/>
          <p:cNvSpPr>
            <a:spLocks noChangeArrowheads="1"/>
          </p:cNvSpPr>
          <p:nvPr/>
        </p:nvSpPr>
        <p:spPr bwMode="auto">
          <a:xfrm>
            <a:off x="8101013" y="3284538"/>
            <a:ext cx="576262"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5078" name="Oval 22"/>
          <p:cNvSpPr>
            <a:spLocks noChangeArrowheads="1"/>
          </p:cNvSpPr>
          <p:nvPr/>
        </p:nvSpPr>
        <p:spPr bwMode="auto">
          <a:xfrm>
            <a:off x="3851275" y="4437063"/>
            <a:ext cx="576263"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5079" name="Oval 23"/>
          <p:cNvSpPr>
            <a:spLocks noChangeArrowheads="1"/>
          </p:cNvSpPr>
          <p:nvPr/>
        </p:nvSpPr>
        <p:spPr bwMode="auto">
          <a:xfrm>
            <a:off x="2124075" y="4437063"/>
            <a:ext cx="576263"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5080" name="Oval 24"/>
          <p:cNvSpPr>
            <a:spLocks noChangeArrowheads="1"/>
          </p:cNvSpPr>
          <p:nvPr/>
        </p:nvSpPr>
        <p:spPr bwMode="auto">
          <a:xfrm>
            <a:off x="8027988" y="476250"/>
            <a:ext cx="576262"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5081" name="Oval 25"/>
          <p:cNvSpPr>
            <a:spLocks noChangeArrowheads="1"/>
          </p:cNvSpPr>
          <p:nvPr/>
        </p:nvSpPr>
        <p:spPr bwMode="auto">
          <a:xfrm>
            <a:off x="5292725" y="1125538"/>
            <a:ext cx="576263"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5082" name="Oval 26"/>
          <p:cNvSpPr>
            <a:spLocks noChangeArrowheads="1"/>
          </p:cNvSpPr>
          <p:nvPr/>
        </p:nvSpPr>
        <p:spPr bwMode="auto">
          <a:xfrm>
            <a:off x="4284663" y="333375"/>
            <a:ext cx="576262"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pic>
        <p:nvPicPr>
          <p:cNvPr id="45084" name="Picture 28" descr="bá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0"/>
            <a:ext cx="2336800" cy="3479800"/>
          </a:xfrm>
          <a:prstGeom prst="rect">
            <a:avLst/>
          </a:prstGeom>
          <a:noFill/>
          <a:extLst>
            <a:ext uri="{909E8E84-426E-40DD-AFC4-6F175D3DCCD1}">
              <a14:hiddenFill xmlns:a14="http://schemas.microsoft.com/office/drawing/2010/main">
                <a:solidFill>
                  <a:srgbClr val="FFFFFF"/>
                </a:solidFill>
              </a14:hiddenFill>
            </a:ext>
          </a:extLst>
        </p:spPr>
      </p:pic>
      <p:sp>
        <p:nvSpPr>
          <p:cNvPr id="45083" name="Oval 27"/>
          <p:cNvSpPr>
            <a:spLocks noChangeArrowheads="1"/>
          </p:cNvSpPr>
          <p:nvPr/>
        </p:nvSpPr>
        <p:spPr bwMode="auto">
          <a:xfrm>
            <a:off x="1692275" y="2060575"/>
            <a:ext cx="576263"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pic>
        <p:nvPicPr>
          <p:cNvPr id="45085" name="Picture 29" descr="šaš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00213"/>
            <a:ext cx="1762125" cy="2736850"/>
          </a:xfrm>
          <a:prstGeom prst="rect">
            <a:avLst/>
          </a:prstGeom>
          <a:noFill/>
          <a:extLst>
            <a:ext uri="{909E8E84-426E-40DD-AFC4-6F175D3DCCD1}">
              <a14:hiddenFill xmlns:a14="http://schemas.microsoft.com/office/drawing/2010/main">
                <a:solidFill>
                  <a:srgbClr val="FFFFFF"/>
                </a:solidFill>
              </a14:hiddenFill>
            </a:ext>
          </a:extLst>
        </p:spPr>
      </p:pic>
      <p:pic>
        <p:nvPicPr>
          <p:cNvPr id="45086" name="Picture 30" descr="domi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692150"/>
            <a:ext cx="23050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45087" name="Picture 31" descr="vla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652963"/>
            <a:ext cx="2447925" cy="1922462"/>
          </a:xfrm>
          <a:prstGeom prst="rect">
            <a:avLst/>
          </a:prstGeom>
          <a:noFill/>
          <a:extLst>
            <a:ext uri="{909E8E84-426E-40DD-AFC4-6F175D3DCCD1}">
              <a14:hiddenFill xmlns:a14="http://schemas.microsoft.com/office/drawing/2010/main">
                <a:solidFill>
                  <a:srgbClr val="FFFFFF"/>
                </a:solidFill>
              </a14:hiddenFill>
            </a:ext>
          </a:extLst>
        </p:spPr>
      </p:pic>
      <p:pic>
        <p:nvPicPr>
          <p:cNvPr id="45088" name="Picture 32" descr="kočí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3860800"/>
            <a:ext cx="2235200" cy="2303463"/>
          </a:xfrm>
          <a:prstGeom prst="rect">
            <a:avLst/>
          </a:prstGeom>
          <a:noFill/>
          <a:extLst>
            <a:ext uri="{909E8E84-426E-40DD-AFC4-6F175D3DCCD1}">
              <a14:hiddenFill xmlns:a14="http://schemas.microsoft.com/office/drawing/2010/main">
                <a:solidFill>
                  <a:srgbClr val="FFFFFF"/>
                </a:solidFill>
              </a14:hiddenFill>
            </a:ext>
          </a:extLst>
        </p:spPr>
      </p:pic>
      <p:pic>
        <p:nvPicPr>
          <p:cNvPr id="45089" name="Picture 33" descr="skákacia lop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221163"/>
            <a:ext cx="1735137" cy="1944687"/>
          </a:xfrm>
          <a:prstGeom prst="rect">
            <a:avLst/>
          </a:prstGeom>
          <a:noFill/>
          <a:extLst>
            <a:ext uri="{909E8E84-426E-40DD-AFC4-6F175D3DCCD1}">
              <a14:hiddenFill xmlns:a14="http://schemas.microsoft.com/office/drawing/2010/main">
                <a:solidFill>
                  <a:srgbClr val="FFFFFF"/>
                </a:solidFill>
              </a14:hiddenFill>
            </a:ext>
          </a:extLst>
        </p:spPr>
      </p:pic>
      <p:sp>
        <p:nvSpPr>
          <p:cNvPr id="45091" name="Oval 35"/>
          <p:cNvSpPr>
            <a:spLocks noChangeArrowheads="1"/>
          </p:cNvSpPr>
          <p:nvPr/>
        </p:nvSpPr>
        <p:spPr bwMode="auto">
          <a:xfrm>
            <a:off x="1042988" y="476250"/>
            <a:ext cx="504825" cy="576263"/>
          </a:xfrm>
          <a:prstGeom prst="ellipse">
            <a:avLst/>
          </a:pr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pic>
        <p:nvPicPr>
          <p:cNvPr id="45090" name="Picture 34" descr="baló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404813"/>
            <a:ext cx="1249362" cy="1655762"/>
          </a:xfrm>
          <a:prstGeom prst="rect">
            <a:avLst/>
          </a:prstGeom>
          <a:noFill/>
          <a:extLst>
            <a:ext uri="{909E8E84-426E-40DD-AFC4-6F175D3DCCD1}">
              <a14:hiddenFill xmlns:a14="http://schemas.microsoft.com/office/drawing/2010/main">
                <a:solidFill>
                  <a:srgbClr val="FFFFFF"/>
                </a:solidFill>
              </a14:hiddenFill>
            </a:ext>
          </a:extLst>
        </p:spPr>
      </p:pic>
      <p:pic>
        <p:nvPicPr>
          <p:cNvPr id="45093" name="Picture 37" descr="truck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2852738"/>
            <a:ext cx="2663825" cy="1220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45090"/>
                                        </p:tgtEl>
                                        <p:attrNameLst>
                                          <p:attrName>style.visibility</p:attrName>
                                        </p:attrNameLst>
                                      </p:cBhvr>
                                      <p:to>
                                        <p:strVal val="visible"/>
                                      </p:to>
                                    </p:set>
                                    <p:anim calcmode="lin" valueType="num">
                                      <p:cBhvr>
                                        <p:cTn id="7" dur="1000" fill="hold"/>
                                        <p:tgtEl>
                                          <p:spTgt spid="45090"/>
                                        </p:tgtEl>
                                        <p:attrNameLst>
                                          <p:attrName>ppt_w</p:attrName>
                                        </p:attrNameLst>
                                      </p:cBhvr>
                                      <p:tavLst>
                                        <p:tav tm="0">
                                          <p:val>
                                            <p:strVal val="#ppt_w*0.70"/>
                                          </p:val>
                                        </p:tav>
                                        <p:tav tm="100000">
                                          <p:val>
                                            <p:strVal val="#ppt_w"/>
                                          </p:val>
                                        </p:tav>
                                      </p:tavLst>
                                    </p:anim>
                                    <p:anim calcmode="lin" valueType="num">
                                      <p:cBhvr>
                                        <p:cTn id="8" dur="1000" fill="hold"/>
                                        <p:tgtEl>
                                          <p:spTgt spid="45090"/>
                                        </p:tgtEl>
                                        <p:attrNameLst>
                                          <p:attrName>ppt_h</p:attrName>
                                        </p:attrNameLst>
                                      </p:cBhvr>
                                      <p:tavLst>
                                        <p:tav tm="0">
                                          <p:val>
                                            <p:strVal val="#ppt_h"/>
                                          </p:val>
                                        </p:tav>
                                        <p:tav tm="100000">
                                          <p:val>
                                            <p:strVal val="#ppt_h"/>
                                          </p:val>
                                        </p:tav>
                                      </p:tavLst>
                                    </p:anim>
                                    <p:animEffect transition="in" filter="fade">
                                      <p:cBhvr>
                                        <p:cTn id="9" dur="1000"/>
                                        <p:tgtEl>
                                          <p:spTgt spid="4509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5068"/>
                                        </p:tgtEl>
                                        <p:attrNameLst>
                                          <p:attrName>style.visibility</p:attrName>
                                        </p:attrNameLst>
                                      </p:cBhvr>
                                      <p:to>
                                        <p:strVal val="visible"/>
                                      </p:to>
                                    </p:set>
                                    <p:anim calcmode="lin" valueType="num">
                                      <p:cBhvr>
                                        <p:cTn id="12" dur="1000" fill="hold"/>
                                        <p:tgtEl>
                                          <p:spTgt spid="45068"/>
                                        </p:tgtEl>
                                        <p:attrNameLst>
                                          <p:attrName>ppt_w</p:attrName>
                                        </p:attrNameLst>
                                      </p:cBhvr>
                                      <p:tavLst>
                                        <p:tav tm="0">
                                          <p:val>
                                            <p:strVal val="#ppt_w*0.70"/>
                                          </p:val>
                                        </p:tav>
                                        <p:tav tm="100000">
                                          <p:val>
                                            <p:strVal val="#ppt_w"/>
                                          </p:val>
                                        </p:tav>
                                      </p:tavLst>
                                    </p:anim>
                                    <p:anim calcmode="lin" valueType="num">
                                      <p:cBhvr>
                                        <p:cTn id="13" dur="1000" fill="hold"/>
                                        <p:tgtEl>
                                          <p:spTgt spid="45068"/>
                                        </p:tgtEl>
                                        <p:attrNameLst>
                                          <p:attrName>ppt_h</p:attrName>
                                        </p:attrNameLst>
                                      </p:cBhvr>
                                      <p:tavLst>
                                        <p:tav tm="0">
                                          <p:val>
                                            <p:strVal val="#ppt_h"/>
                                          </p:val>
                                        </p:tav>
                                        <p:tav tm="100000">
                                          <p:val>
                                            <p:strVal val="#ppt_h"/>
                                          </p:val>
                                        </p:tav>
                                      </p:tavLst>
                                    </p:anim>
                                    <p:animEffect transition="in" filter="fade">
                                      <p:cBhvr>
                                        <p:cTn id="14" dur="1000"/>
                                        <p:tgtEl>
                                          <p:spTgt spid="4506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5091"/>
                                        </p:tgtEl>
                                        <p:attrNameLst>
                                          <p:attrName>style.visibility</p:attrName>
                                        </p:attrNameLst>
                                      </p:cBhvr>
                                      <p:to>
                                        <p:strVal val="visible"/>
                                      </p:to>
                                    </p:set>
                                    <p:anim calcmode="lin" valueType="num">
                                      <p:cBhvr>
                                        <p:cTn id="17" dur="1000" fill="hold"/>
                                        <p:tgtEl>
                                          <p:spTgt spid="45091"/>
                                        </p:tgtEl>
                                        <p:attrNameLst>
                                          <p:attrName>ppt_w</p:attrName>
                                        </p:attrNameLst>
                                      </p:cBhvr>
                                      <p:tavLst>
                                        <p:tav tm="0">
                                          <p:val>
                                            <p:strVal val="#ppt_w*0.70"/>
                                          </p:val>
                                        </p:tav>
                                        <p:tav tm="100000">
                                          <p:val>
                                            <p:strVal val="#ppt_w"/>
                                          </p:val>
                                        </p:tav>
                                      </p:tavLst>
                                    </p:anim>
                                    <p:anim calcmode="lin" valueType="num">
                                      <p:cBhvr>
                                        <p:cTn id="18" dur="1000" fill="hold"/>
                                        <p:tgtEl>
                                          <p:spTgt spid="45091"/>
                                        </p:tgtEl>
                                        <p:attrNameLst>
                                          <p:attrName>ppt_h</p:attrName>
                                        </p:attrNameLst>
                                      </p:cBhvr>
                                      <p:tavLst>
                                        <p:tav tm="0">
                                          <p:val>
                                            <p:strVal val="#ppt_h"/>
                                          </p:val>
                                        </p:tav>
                                        <p:tav tm="100000">
                                          <p:val>
                                            <p:strVal val="#ppt_h"/>
                                          </p:val>
                                        </p:tav>
                                      </p:tavLst>
                                    </p:anim>
                                    <p:animEffect transition="in" filter="fade">
                                      <p:cBhvr>
                                        <p:cTn id="19" dur="1000"/>
                                        <p:tgtEl>
                                          <p:spTgt spid="450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45093"/>
                                        </p:tgtEl>
                                        <p:attrNameLst>
                                          <p:attrName>style.visibility</p:attrName>
                                        </p:attrNameLst>
                                      </p:cBhvr>
                                      <p:to>
                                        <p:strVal val="visible"/>
                                      </p:to>
                                    </p:set>
                                    <p:anim calcmode="lin" valueType="num">
                                      <p:cBhvr>
                                        <p:cTn id="24" dur="1000" fill="hold"/>
                                        <p:tgtEl>
                                          <p:spTgt spid="45093"/>
                                        </p:tgtEl>
                                        <p:attrNameLst>
                                          <p:attrName>ppt_w</p:attrName>
                                        </p:attrNameLst>
                                      </p:cBhvr>
                                      <p:tavLst>
                                        <p:tav tm="0">
                                          <p:val>
                                            <p:strVal val="#ppt_w*0.70"/>
                                          </p:val>
                                        </p:tav>
                                        <p:tav tm="100000">
                                          <p:val>
                                            <p:strVal val="#ppt_w"/>
                                          </p:val>
                                        </p:tav>
                                      </p:tavLst>
                                    </p:anim>
                                    <p:anim calcmode="lin" valueType="num">
                                      <p:cBhvr>
                                        <p:cTn id="25" dur="1000" fill="hold"/>
                                        <p:tgtEl>
                                          <p:spTgt spid="45093"/>
                                        </p:tgtEl>
                                        <p:attrNameLst>
                                          <p:attrName>ppt_h</p:attrName>
                                        </p:attrNameLst>
                                      </p:cBhvr>
                                      <p:tavLst>
                                        <p:tav tm="0">
                                          <p:val>
                                            <p:strVal val="#ppt_h"/>
                                          </p:val>
                                        </p:tav>
                                        <p:tav tm="100000">
                                          <p:val>
                                            <p:strVal val="#ppt_h"/>
                                          </p:val>
                                        </p:tav>
                                      </p:tavLst>
                                    </p:anim>
                                    <p:animEffect transition="in" filter="fade">
                                      <p:cBhvr>
                                        <p:cTn id="26" dur="1000"/>
                                        <p:tgtEl>
                                          <p:spTgt spid="45093"/>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45083"/>
                                        </p:tgtEl>
                                        <p:attrNameLst>
                                          <p:attrName>style.visibility</p:attrName>
                                        </p:attrNameLst>
                                      </p:cBhvr>
                                      <p:to>
                                        <p:strVal val="visible"/>
                                      </p:to>
                                    </p:set>
                                    <p:anim calcmode="lin" valueType="num">
                                      <p:cBhvr>
                                        <p:cTn id="29" dur="1000" fill="hold"/>
                                        <p:tgtEl>
                                          <p:spTgt spid="45083"/>
                                        </p:tgtEl>
                                        <p:attrNameLst>
                                          <p:attrName>ppt_w</p:attrName>
                                        </p:attrNameLst>
                                      </p:cBhvr>
                                      <p:tavLst>
                                        <p:tav tm="0">
                                          <p:val>
                                            <p:strVal val="#ppt_w*0.70"/>
                                          </p:val>
                                        </p:tav>
                                        <p:tav tm="100000">
                                          <p:val>
                                            <p:strVal val="#ppt_w"/>
                                          </p:val>
                                        </p:tav>
                                      </p:tavLst>
                                    </p:anim>
                                    <p:anim calcmode="lin" valueType="num">
                                      <p:cBhvr>
                                        <p:cTn id="30" dur="1000" fill="hold"/>
                                        <p:tgtEl>
                                          <p:spTgt spid="45083"/>
                                        </p:tgtEl>
                                        <p:attrNameLst>
                                          <p:attrName>ppt_h</p:attrName>
                                        </p:attrNameLst>
                                      </p:cBhvr>
                                      <p:tavLst>
                                        <p:tav tm="0">
                                          <p:val>
                                            <p:strVal val="#ppt_h"/>
                                          </p:val>
                                        </p:tav>
                                        <p:tav tm="100000">
                                          <p:val>
                                            <p:strVal val="#ppt_h"/>
                                          </p:val>
                                        </p:tav>
                                      </p:tavLst>
                                    </p:anim>
                                    <p:animEffect transition="in" filter="fade">
                                      <p:cBhvr>
                                        <p:cTn id="31" dur="1000"/>
                                        <p:tgtEl>
                                          <p:spTgt spid="4508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45084"/>
                                        </p:tgtEl>
                                        <p:attrNameLst>
                                          <p:attrName>style.visibility</p:attrName>
                                        </p:attrNameLst>
                                      </p:cBhvr>
                                      <p:to>
                                        <p:strVal val="visible"/>
                                      </p:to>
                                    </p:set>
                                    <p:anim calcmode="lin" valueType="num">
                                      <p:cBhvr>
                                        <p:cTn id="36" dur="1000" fill="hold"/>
                                        <p:tgtEl>
                                          <p:spTgt spid="45084"/>
                                        </p:tgtEl>
                                        <p:attrNameLst>
                                          <p:attrName>ppt_w</p:attrName>
                                        </p:attrNameLst>
                                      </p:cBhvr>
                                      <p:tavLst>
                                        <p:tav tm="0">
                                          <p:val>
                                            <p:strVal val="#ppt_w*0.70"/>
                                          </p:val>
                                        </p:tav>
                                        <p:tav tm="100000">
                                          <p:val>
                                            <p:strVal val="#ppt_w"/>
                                          </p:val>
                                        </p:tav>
                                      </p:tavLst>
                                    </p:anim>
                                    <p:anim calcmode="lin" valueType="num">
                                      <p:cBhvr>
                                        <p:cTn id="37" dur="1000" fill="hold"/>
                                        <p:tgtEl>
                                          <p:spTgt spid="45084"/>
                                        </p:tgtEl>
                                        <p:attrNameLst>
                                          <p:attrName>ppt_h</p:attrName>
                                        </p:attrNameLst>
                                      </p:cBhvr>
                                      <p:tavLst>
                                        <p:tav tm="0">
                                          <p:val>
                                            <p:strVal val="#ppt_h"/>
                                          </p:val>
                                        </p:tav>
                                        <p:tav tm="100000">
                                          <p:val>
                                            <p:strVal val="#ppt_h"/>
                                          </p:val>
                                        </p:tav>
                                      </p:tavLst>
                                    </p:anim>
                                    <p:animEffect transition="in" filter="fade">
                                      <p:cBhvr>
                                        <p:cTn id="38" dur="1000"/>
                                        <p:tgtEl>
                                          <p:spTgt spid="45084"/>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45082"/>
                                        </p:tgtEl>
                                        <p:attrNameLst>
                                          <p:attrName>style.visibility</p:attrName>
                                        </p:attrNameLst>
                                      </p:cBhvr>
                                      <p:to>
                                        <p:strVal val="visible"/>
                                      </p:to>
                                    </p:set>
                                    <p:anim calcmode="lin" valueType="num">
                                      <p:cBhvr>
                                        <p:cTn id="41" dur="1000" fill="hold"/>
                                        <p:tgtEl>
                                          <p:spTgt spid="45082"/>
                                        </p:tgtEl>
                                        <p:attrNameLst>
                                          <p:attrName>ppt_w</p:attrName>
                                        </p:attrNameLst>
                                      </p:cBhvr>
                                      <p:tavLst>
                                        <p:tav tm="0">
                                          <p:val>
                                            <p:strVal val="#ppt_w*0.70"/>
                                          </p:val>
                                        </p:tav>
                                        <p:tav tm="100000">
                                          <p:val>
                                            <p:strVal val="#ppt_w"/>
                                          </p:val>
                                        </p:tav>
                                      </p:tavLst>
                                    </p:anim>
                                    <p:anim calcmode="lin" valueType="num">
                                      <p:cBhvr>
                                        <p:cTn id="42" dur="1000" fill="hold"/>
                                        <p:tgtEl>
                                          <p:spTgt spid="45082"/>
                                        </p:tgtEl>
                                        <p:attrNameLst>
                                          <p:attrName>ppt_h</p:attrName>
                                        </p:attrNameLst>
                                      </p:cBhvr>
                                      <p:tavLst>
                                        <p:tav tm="0">
                                          <p:val>
                                            <p:strVal val="#ppt_h"/>
                                          </p:val>
                                        </p:tav>
                                        <p:tav tm="100000">
                                          <p:val>
                                            <p:strVal val="#ppt_h"/>
                                          </p:val>
                                        </p:tav>
                                      </p:tavLst>
                                    </p:anim>
                                    <p:animEffect transition="in" filter="fade">
                                      <p:cBhvr>
                                        <p:cTn id="43" dur="1000"/>
                                        <p:tgtEl>
                                          <p:spTgt spid="4508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nodeType="clickEffect">
                                  <p:stCondLst>
                                    <p:cond delay="0"/>
                                  </p:stCondLst>
                                  <p:childTnLst>
                                    <p:set>
                                      <p:cBhvr>
                                        <p:cTn id="47" dur="1" fill="hold">
                                          <p:stCondLst>
                                            <p:cond delay="0"/>
                                          </p:stCondLst>
                                        </p:cTn>
                                        <p:tgtEl>
                                          <p:spTgt spid="45085"/>
                                        </p:tgtEl>
                                        <p:attrNameLst>
                                          <p:attrName>style.visibility</p:attrName>
                                        </p:attrNameLst>
                                      </p:cBhvr>
                                      <p:to>
                                        <p:strVal val="visible"/>
                                      </p:to>
                                    </p:set>
                                    <p:anim calcmode="lin" valueType="num">
                                      <p:cBhvr>
                                        <p:cTn id="48" dur="1000" fill="hold"/>
                                        <p:tgtEl>
                                          <p:spTgt spid="45085"/>
                                        </p:tgtEl>
                                        <p:attrNameLst>
                                          <p:attrName>ppt_w</p:attrName>
                                        </p:attrNameLst>
                                      </p:cBhvr>
                                      <p:tavLst>
                                        <p:tav tm="0">
                                          <p:val>
                                            <p:strVal val="#ppt_w*0.70"/>
                                          </p:val>
                                        </p:tav>
                                        <p:tav tm="100000">
                                          <p:val>
                                            <p:strVal val="#ppt_w"/>
                                          </p:val>
                                        </p:tav>
                                      </p:tavLst>
                                    </p:anim>
                                    <p:anim calcmode="lin" valueType="num">
                                      <p:cBhvr>
                                        <p:cTn id="49" dur="1000" fill="hold"/>
                                        <p:tgtEl>
                                          <p:spTgt spid="45085"/>
                                        </p:tgtEl>
                                        <p:attrNameLst>
                                          <p:attrName>ppt_h</p:attrName>
                                        </p:attrNameLst>
                                      </p:cBhvr>
                                      <p:tavLst>
                                        <p:tav tm="0">
                                          <p:val>
                                            <p:strVal val="#ppt_h"/>
                                          </p:val>
                                        </p:tav>
                                        <p:tav tm="100000">
                                          <p:val>
                                            <p:strVal val="#ppt_h"/>
                                          </p:val>
                                        </p:tav>
                                      </p:tavLst>
                                    </p:anim>
                                    <p:animEffect transition="in" filter="fade">
                                      <p:cBhvr>
                                        <p:cTn id="50" dur="1000"/>
                                        <p:tgtEl>
                                          <p:spTgt spid="45085"/>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45081"/>
                                        </p:tgtEl>
                                        <p:attrNameLst>
                                          <p:attrName>style.visibility</p:attrName>
                                        </p:attrNameLst>
                                      </p:cBhvr>
                                      <p:to>
                                        <p:strVal val="visible"/>
                                      </p:to>
                                    </p:set>
                                    <p:anim calcmode="lin" valueType="num">
                                      <p:cBhvr>
                                        <p:cTn id="53" dur="1000" fill="hold"/>
                                        <p:tgtEl>
                                          <p:spTgt spid="45081"/>
                                        </p:tgtEl>
                                        <p:attrNameLst>
                                          <p:attrName>ppt_w</p:attrName>
                                        </p:attrNameLst>
                                      </p:cBhvr>
                                      <p:tavLst>
                                        <p:tav tm="0">
                                          <p:val>
                                            <p:strVal val="#ppt_w*0.70"/>
                                          </p:val>
                                        </p:tav>
                                        <p:tav tm="100000">
                                          <p:val>
                                            <p:strVal val="#ppt_w"/>
                                          </p:val>
                                        </p:tav>
                                      </p:tavLst>
                                    </p:anim>
                                    <p:anim calcmode="lin" valueType="num">
                                      <p:cBhvr>
                                        <p:cTn id="54" dur="1000" fill="hold"/>
                                        <p:tgtEl>
                                          <p:spTgt spid="45081"/>
                                        </p:tgtEl>
                                        <p:attrNameLst>
                                          <p:attrName>ppt_h</p:attrName>
                                        </p:attrNameLst>
                                      </p:cBhvr>
                                      <p:tavLst>
                                        <p:tav tm="0">
                                          <p:val>
                                            <p:strVal val="#ppt_h"/>
                                          </p:val>
                                        </p:tav>
                                        <p:tav tm="100000">
                                          <p:val>
                                            <p:strVal val="#ppt_h"/>
                                          </p:val>
                                        </p:tav>
                                      </p:tavLst>
                                    </p:anim>
                                    <p:animEffect transition="in" filter="fade">
                                      <p:cBhvr>
                                        <p:cTn id="55" dur="1000"/>
                                        <p:tgtEl>
                                          <p:spTgt spid="4508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5" presetClass="entr" presetSubtype="0" fill="hold" nodeType="clickEffect">
                                  <p:stCondLst>
                                    <p:cond delay="0"/>
                                  </p:stCondLst>
                                  <p:childTnLst>
                                    <p:set>
                                      <p:cBhvr>
                                        <p:cTn id="59" dur="1" fill="hold">
                                          <p:stCondLst>
                                            <p:cond delay="0"/>
                                          </p:stCondLst>
                                        </p:cTn>
                                        <p:tgtEl>
                                          <p:spTgt spid="45086"/>
                                        </p:tgtEl>
                                        <p:attrNameLst>
                                          <p:attrName>style.visibility</p:attrName>
                                        </p:attrNameLst>
                                      </p:cBhvr>
                                      <p:to>
                                        <p:strVal val="visible"/>
                                      </p:to>
                                    </p:set>
                                    <p:anim calcmode="lin" valueType="num">
                                      <p:cBhvr>
                                        <p:cTn id="60" dur="1000" fill="hold"/>
                                        <p:tgtEl>
                                          <p:spTgt spid="45086"/>
                                        </p:tgtEl>
                                        <p:attrNameLst>
                                          <p:attrName>ppt_w</p:attrName>
                                        </p:attrNameLst>
                                      </p:cBhvr>
                                      <p:tavLst>
                                        <p:tav tm="0">
                                          <p:val>
                                            <p:strVal val="#ppt_w*0.70"/>
                                          </p:val>
                                        </p:tav>
                                        <p:tav tm="100000">
                                          <p:val>
                                            <p:strVal val="#ppt_w"/>
                                          </p:val>
                                        </p:tav>
                                      </p:tavLst>
                                    </p:anim>
                                    <p:anim calcmode="lin" valueType="num">
                                      <p:cBhvr>
                                        <p:cTn id="61" dur="1000" fill="hold"/>
                                        <p:tgtEl>
                                          <p:spTgt spid="45086"/>
                                        </p:tgtEl>
                                        <p:attrNameLst>
                                          <p:attrName>ppt_h</p:attrName>
                                        </p:attrNameLst>
                                      </p:cBhvr>
                                      <p:tavLst>
                                        <p:tav tm="0">
                                          <p:val>
                                            <p:strVal val="#ppt_h"/>
                                          </p:val>
                                        </p:tav>
                                        <p:tav tm="100000">
                                          <p:val>
                                            <p:strVal val="#ppt_h"/>
                                          </p:val>
                                        </p:tav>
                                      </p:tavLst>
                                    </p:anim>
                                    <p:animEffect transition="in" filter="fade">
                                      <p:cBhvr>
                                        <p:cTn id="62" dur="1000"/>
                                        <p:tgtEl>
                                          <p:spTgt spid="45086"/>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45080"/>
                                        </p:tgtEl>
                                        <p:attrNameLst>
                                          <p:attrName>style.visibility</p:attrName>
                                        </p:attrNameLst>
                                      </p:cBhvr>
                                      <p:to>
                                        <p:strVal val="visible"/>
                                      </p:to>
                                    </p:set>
                                    <p:anim calcmode="lin" valueType="num">
                                      <p:cBhvr>
                                        <p:cTn id="65" dur="1000" fill="hold"/>
                                        <p:tgtEl>
                                          <p:spTgt spid="45080"/>
                                        </p:tgtEl>
                                        <p:attrNameLst>
                                          <p:attrName>ppt_w</p:attrName>
                                        </p:attrNameLst>
                                      </p:cBhvr>
                                      <p:tavLst>
                                        <p:tav tm="0">
                                          <p:val>
                                            <p:strVal val="#ppt_w*0.70"/>
                                          </p:val>
                                        </p:tav>
                                        <p:tav tm="100000">
                                          <p:val>
                                            <p:strVal val="#ppt_w"/>
                                          </p:val>
                                        </p:tav>
                                      </p:tavLst>
                                    </p:anim>
                                    <p:anim calcmode="lin" valueType="num">
                                      <p:cBhvr>
                                        <p:cTn id="66" dur="1000" fill="hold"/>
                                        <p:tgtEl>
                                          <p:spTgt spid="45080"/>
                                        </p:tgtEl>
                                        <p:attrNameLst>
                                          <p:attrName>ppt_h</p:attrName>
                                        </p:attrNameLst>
                                      </p:cBhvr>
                                      <p:tavLst>
                                        <p:tav tm="0">
                                          <p:val>
                                            <p:strVal val="#ppt_h"/>
                                          </p:val>
                                        </p:tav>
                                        <p:tav tm="100000">
                                          <p:val>
                                            <p:strVal val="#ppt_h"/>
                                          </p:val>
                                        </p:tav>
                                      </p:tavLst>
                                    </p:anim>
                                    <p:animEffect transition="in" filter="fade">
                                      <p:cBhvr>
                                        <p:cTn id="67" dur="1000"/>
                                        <p:tgtEl>
                                          <p:spTgt spid="4508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5" presetClass="entr" presetSubtype="0" fill="hold" nodeType="clickEffect">
                                  <p:stCondLst>
                                    <p:cond delay="0"/>
                                  </p:stCondLst>
                                  <p:childTnLst>
                                    <p:set>
                                      <p:cBhvr>
                                        <p:cTn id="71" dur="1" fill="hold">
                                          <p:stCondLst>
                                            <p:cond delay="0"/>
                                          </p:stCondLst>
                                        </p:cTn>
                                        <p:tgtEl>
                                          <p:spTgt spid="45089"/>
                                        </p:tgtEl>
                                        <p:attrNameLst>
                                          <p:attrName>style.visibility</p:attrName>
                                        </p:attrNameLst>
                                      </p:cBhvr>
                                      <p:to>
                                        <p:strVal val="visible"/>
                                      </p:to>
                                    </p:set>
                                    <p:anim calcmode="lin" valueType="num">
                                      <p:cBhvr>
                                        <p:cTn id="72" dur="1000" fill="hold"/>
                                        <p:tgtEl>
                                          <p:spTgt spid="45089"/>
                                        </p:tgtEl>
                                        <p:attrNameLst>
                                          <p:attrName>ppt_w</p:attrName>
                                        </p:attrNameLst>
                                      </p:cBhvr>
                                      <p:tavLst>
                                        <p:tav tm="0">
                                          <p:val>
                                            <p:strVal val="#ppt_w*0.70"/>
                                          </p:val>
                                        </p:tav>
                                        <p:tav tm="100000">
                                          <p:val>
                                            <p:strVal val="#ppt_w"/>
                                          </p:val>
                                        </p:tav>
                                      </p:tavLst>
                                    </p:anim>
                                    <p:anim calcmode="lin" valueType="num">
                                      <p:cBhvr>
                                        <p:cTn id="73" dur="1000" fill="hold"/>
                                        <p:tgtEl>
                                          <p:spTgt spid="45089"/>
                                        </p:tgtEl>
                                        <p:attrNameLst>
                                          <p:attrName>ppt_h</p:attrName>
                                        </p:attrNameLst>
                                      </p:cBhvr>
                                      <p:tavLst>
                                        <p:tav tm="0">
                                          <p:val>
                                            <p:strVal val="#ppt_h"/>
                                          </p:val>
                                        </p:tav>
                                        <p:tav tm="100000">
                                          <p:val>
                                            <p:strVal val="#ppt_h"/>
                                          </p:val>
                                        </p:tav>
                                      </p:tavLst>
                                    </p:anim>
                                    <p:animEffect transition="in" filter="fade">
                                      <p:cBhvr>
                                        <p:cTn id="74" dur="1000"/>
                                        <p:tgtEl>
                                          <p:spTgt spid="45089"/>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45079"/>
                                        </p:tgtEl>
                                        <p:attrNameLst>
                                          <p:attrName>style.visibility</p:attrName>
                                        </p:attrNameLst>
                                      </p:cBhvr>
                                      <p:to>
                                        <p:strVal val="visible"/>
                                      </p:to>
                                    </p:set>
                                    <p:anim calcmode="lin" valueType="num">
                                      <p:cBhvr>
                                        <p:cTn id="77" dur="1000" fill="hold"/>
                                        <p:tgtEl>
                                          <p:spTgt spid="45079"/>
                                        </p:tgtEl>
                                        <p:attrNameLst>
                                          <p:attrName>ppt_w</p:attrName>
                                        </p:attrNameLst>
                                      </p:cBhvr>
                                      <p:tavLst>
                                        <p:tav tm="0">
                                          <p:val>
                                            <p:strVal val="#ppt_w*0.70"/>
                                          </p:val>
                                        </p:tav>
                                        <p:tav tm="100000">
                                          <p:val>
                                            <p:strVal val="#ppt_w"/>
                                          </p:val>
                                        </p:tav>
                                      </p:tavLst>
                                    </p:anim>
                                    <p:anim calcmode="lin" valueType="num">
                                      <p:cBhvr>
                                        <p:cTn id="78" dur="1000" fill="hold"/>
                                        <p:tgtEl>
                                          <p:spTgt spid="45079"/>
                                        </p:tgtEl>
                                        <p:attrNameLst>
                                          <p:attrName>ppt_h</p:attrName>
                                        </p:attrNameLst>
                                      </p:cBhvr>
                                      <p:tavLst>
                                        <p:tav tm="0">
                                          <p:val>
                                            <p:strVal val="#ppt_h"/>
                                          </p:val>
                                        </p:tav>
                                        <p:tav tm="100000">
                                          <p:val>
                                            <p:strVal val="#ppt_h"/>
                                          </p:val>
                                        </p:tav>
                                      </p:tavLst>
                                    </p:anim>
                                    <p:animEffect transition="in" filter="fade">
                                      <p:cBhvr>
                                        <p:cTn id="79" dur="1000"/>
                                        <p:tgtEl>
                                          <p:spTgt spid="4507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5" presetClass="entr" presetSubtype="0" fill="hold" nodeType="clickEffect">
                                  <p:stCondLst>
                                    <p:cond delay="0"/>
                                  </p:stCondLst>
                                  <p:childTnLst>
                                    <p:set>
                                      <p:cBhvr>
                                        <p:cTn id="83" dur="1" fill="hold">
                                          <p:stCondLst>
                                            <p:cond delay="0"/>
                                          </p:stCondLst>
                                        </p:cTn>
                                        <p:tgtEl>
                                          <p:spTgt spid="45087"/>
                                        </p:tgtEl>
                                        <p:attrNameLst>
                                          <p:attrName>style.visibility</p:attrName>
                                        </p:attrNameLst>
                                      </p:cBhvr>
                                      <p:to>
                                        <p:strVal val="visible"/>
                                      </p:to>
                                    </p:set>
                                    <p:anim calcmode="lin" valueType="num">
                                      <p:cBhvr>
                                        <p:cTn id="84" dur="1000" fill="hold"/>
                                        <p:tgtEl>
                                          <p:spTgt spid="45087"/>
                                        </p:tgtEl>
                                        <p:attrNameLst>
                                          <p:attrName>ppt_w</p:attrName>
                                        </p:attrNameLst>
                                      </p:cBhvr>
                                      <p:tavLst>
                                        <p:tav tm="0">
                                          <p:val>
                                            <p:strVal val="#ppt_w*0.70"/>
                                          </p:val>
                                        </p:tav>
                                        <p:tav tm="100000">
                                          <p:val>
                                            <p:strVal val="#ppt_w"/>
                                          </p:val>
                                        </p:tav>
                                      </p:tavLst>
                                    </p:anim>
                                    <p:anim calcmode="lin" valueType="num">
                                      <p:cBhvr>
                                        <p:cTn id="85" dur="1000" fill="hold"/>
                                        <p:tgtEl>
                                          <p:spTgt spid="45087"/>
                                        </p:tgtEl>
                                        <p:attrNameLst>
                                          <p:attrName>ppt_h</p:attrName>
                                        </p:attrNameLst>
                                      </p:cBhvr>
                                      <p:tavLst>
                                        <p:tav tm="0">
                                          <p:val>
                                            <p:strVal val="#ppt_h"/>
                                          </p:val>
                                        </p:tav>
                                        <p:tav tm="100000">
                                          <p:val>
                                            <p:strVal val="#ppt_h"/>
                                          </p:val>
                                        </p:tav>
                                      </p:tavLst>
                                    </p:anim>
                                    <p:animEffect transition="in" filter="fade">
                                      <p:cBhvr>
                                        <p:cTn id="86" dur="1000"/>
                                        <p:tgtEl>
                                          <p:spTgt spid="45087"/>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45078"/>
                                        </p:tgtEl>
                                        <p:attrNameLst>
                                          <p:attrName>style.visibility</p:attrName>
                                        </p:attrNameLst>
                                      </p:cBhvr>
                                      <p:to>
                                        <p:strVal val="visible"/>
                                      </p:to>
                                    </p:set>
                                    <p:anim calcmode="lin" valueType="num">
                                      <p:cBhvr>
                                        <p:cTn id="89" dur="1000" fill="hold"/>
                                        <p:tgtEl>
                                          <p:spTgt spid="45078"/>
                                        </p:tgtEl>
                                        <p:attrNameLst>
                                          <p:attrName>ppt_w</p:attrName>
                                        </p:attrNameLst>
                                      </p:cBhvr>
                                      <p:tavLst>
                                        <p:tav tm="0">
                                          <p:val>
                                            <p:strVal val="#ppt_w*0.70"/>
                                          </p:val>
                                        </p:tav>
                                        <p:tav tm="100000">
                                          <p:val>
                                            <p:strVal val="#ppt_w"/>
                                          </p:val>
                                        </p:tav>
                                      </p:tavLst>
                                    </p:anim>
                                    <p:anim calcmode="lin" valueType="num">
                                      <p:cBhvr>
                                        <p:cTn id="90" dur="1000" fill="hold"/>
                                        <p:tgtEl>
                                          <p:spTgt spid="45078"/>
                                        </p:tgtEl>
                                        <p:attrNameLst>
                                          <p:attrName>ppt_h</p:attrName>
                                        </p:attrNameLst>
                                      </p:cBhvr>
                                      <p:tavLst>
                                        <p:tav tm="0">
                                          <p:val>
                                            <p:strVal val="#ppt_h"/>
                                          </p:val>
                                        </p:tav>
                                        <p:tav tm="100000">
                                          <p:val>
                                            <p:strVal val="#ppt_h"/>
                                          </p:val>
                                        </p:tav>
                                      </p:tavLst>
                                    </p:anim>
                                    <p:animEffect transition="in" filter="fade">
                                      <p:cBhvr>
                                        <p:cTn id="91" dur="1000"/>
                                        <p:tgtEl>
                                          <p:spTgt spid="4507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5" presetClass="entr" presetSubtype="0" fill="hold" nodeType="clickEffect">
                                  <p:stCondLst>
                                    <p:cond delay="0"/>
                                  </p:stCondLst>
                                  <p:childTnLst>
                                    <p:set>
                                      <p:cBhvr>
                                        <p:cTn id="95" dur="1" fill="hold">
                                          <p:stCondLst>
                                            <p:cond delay="0"/>
                                          </p:stCondLst>
                                        </p:cTn>
                                        <p:tgtEl>
                                          <p:spTgt spid="45088"/>
                                        </p:tgtEl>
                                        <p:attrNameLst>
                                          <p:attrName>style.visibility</p:attrName>
                                        </p:attrNameLst>
                                      </p:cBhvr>
                                      <p:to>
                                        <p:strVal val="visible"/>
                                      </p:to>
                                    </p:set>
                                    <p:anim calcmode="lin" valueType="num">
                                      <p:cBhvr>
                                        <p:cTn id="96" dur="1000" fill="hold"/>
                                        <p:tgtEl>
                                          <p:spTgt spid="45088"/>
                                        </p:tgtEl>
                                        <p:attrNameLst>
                                          <p:attrName>ppt_w</p:attrName>
                                        </p:attrNameLst>
                                      </p:cBhvr>
                                      <p:tavLst>
                                        <p:tav tm="0">
                                          <p:val>
                                            <p:strVal val="#ppt_w*0.70"/>
                                          </p:val>
                                        </p:tav>
                                        <p:tav tm="100000">
                                          <p:val>
                                            <p:strVal val="#ppt_w"/>
                                          </p:val>
                                        </p:tav>
                                      </p:tavLst>
                                    </p:anim>
                                    <p:anim calcmode="lin" valueType="num">
                                      <p:cBhvr>
                                        <p:cTn id="97" dur="1000" fill="hold"/>
                                        <p:tgtEl>
                                          <p:spTgt spid="45088"/>
                                        </p:tgtEl>
                                        <p:attrNameLst>
                                          <p:attrName>ppt_h</p:attrName>
                                        </p:attrNameLst>
                                      </p:cBhvr>
                                      <p:tavLst>
                                        <p:tav tm="0">
                                          <p:val>
                                            <p:strVal val="#ppt_h"/>
                                          </p:val>
                                        </p:tav>
                                        <p:tav tm="100000">
                                          <p:val>
                                            <p:strVal val="#ppt_h"/>
                                          </p:val>
                                        </p:tav>
                                      </p:tavLst>
                                    </p:anim>
                                    <p:animEffect transition="in" filter="fade">
                                      <p:cBhvr>
                                        <p:cTn id="98" dur="1000"/>
                                        <p:tgtEl>
                                          <p:spTgt spid="45088"/>
                                        </p:tgtEl>
                                      </p:cBhvr>
                                    </p:animEffect>
                                  </p:childTnLst>
                                </p:cTn>
                              </p:par>
                              <p:par>
                                <p:cTn id="99" presetID="55" presetClass="entr" presetSubtype="0" fill="hold" grpId="0" nodeType="withEffect">
                                  <p:stCondLst>
                                    <p:cond delay="0"/>
                                  </p:stCondLst>
                                  <p:childTnLst>
                                    <p:set>
                                      <p:cBhvr>
                                        <p:cTn id="100" dur="1" fill="hold">
                                          <p:stCondLst>
                                            <p:cond delay="0"/>
                                          </p:stCondLst>
                                        </p:cTn>
                                        <p:tgtEl>
                                          <p:spTgt spid="45077"/>
                                        </p:tgtEl>
                                        <p:attrNameLst>
                                          <p:attrName>style.visibility</p:attrName>
                                        </p:attrNameLst>
                                      </p:cBhvr>
                                      <p:to>
                                        <p:strVal val="visible"/>
                                      </p:to>
                                    </p:set>
                                    <p:anim calcmode="lin" valueType="num">
                                      <p:cBhvr>
                                        <p:cTn id="101" dur="1000" fill="hold"/>
                                        <p:tgtEl>
                                          <p:spTgt spid="45077"/>
                                        </p:tgtEl>
                                        <p:attrNameLst>
                                          <p:attrName>ppt_w</p:attrName>
                                        </p:attrNameLst>
                                      </p:cBhvr>
                                      <p:tavLst>
                                        <p:tav tm="0">
                                          <p:val>
                                            <p:strVal val="#ppt_w*0.70"/>
                                          </p:val>
                                        </p:tav>
                                        <p:tav tm="100000">
                                          <p:val>
                                            <p:strVal val="#ppt_w"/>
                                          </p:val>
                                        </p:tav>
                                      </p:tavLst>
                                    </p:anim>
                                    <p:anim calcmode="lin" valueType="num">
                                      <p:cBhvr>
                                        <p:cTn id="102" dur="1000" fill="hold"/>
                                        <p:tgtEl>
                                          <p:spTgt spid="45077"/>
                                        </p:tgtEl>
                                        <p:attrNameLst>
                                          <p:attrName>ppt_h</p:attrName>
                                        </p:attrNameLst>
                                      </p:cBhvr>
                                      <p:tavLst>
                                        <p:tav tm="0">
                                          <p:val>
                                            <p:strVal val="#ppt_h"/>
                                          </p:val>
                                        </p:tav>
                                        <p:tav tm="100000">
                                          <p:val>
                                            <p:strVal val="#ppt_h"/>
                                          </p:val>
                                        </p:tav>
                                      </p:tavLst>
                                    </p:anim>
                                    <p:animEffect transition="in" filter="fade">
                                      <p:cBhvr>
                                        <p:cTn id="103" dur="1000"/>
                                        <p:tgtEl>
                                          <p:spTgt spid="45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animBg="1"/>
      <p:bldP spid="45077" grpId="0" animBg="1"/>
      <p:bldP spid="45078" grpId="0" animBg="1"/>
      <p:bldP spid="45079" grpId="0" animBg="1"/>
      <p:bldP spid="45080" grpId="0" animBg="1"/>
      <p:bldP spid="45081" grpId="0" animBg="1"/>
      <p:bldP spid="45082" grpId="0" animBg="1"/>
      <p:bldP spid="45083" grpId="0" animBg="1"/>
      <p:bldP spid="4509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 name="Zástupný symbol čísla snímky 3"/>
          <p:cNvSpPr>
            <a:spLocks noGrp="1"/>
          </p:cNvSpPr>
          <p:nvPr>
            <p:ph type="sldNum" sz="quarter" idx="12"/>
          </p:nvPr>
        </p:nvSpPr>
        <p:spPr/>
        <p:txBody>
          <a:bodyPr/>
          <a:lstStyle/>
          <a:p>
            <a:fld id="{90BE24F5-8114-433C-A89E-F548E2D73F12}" type="slidenum">
              <a:rPr lang="sk-SK"/>
              <a:pPr/>
              <a:t>12</a:t>
            </a:fld>
            <a:endParaRPr lang="sk-SK"/>
          </a:p>
        </p:txBody>
      </p:sp>
      <p:sp>
        <p:nvSpPr>
          <p:cNvPr id="77826" name="Rectangle 2" descr="Nepojmenovaný 4"/>
          <p:cNvSpPr>
            <a:spLocks noChangeArrowheads="1"/>
          </p:cNvSpPr>
          <p:nvPr/>
        </p:nvSpPr>
        <p:spPr bwMode="auto">
          <a:xfrm>
            <a:off x="179388" y="2349500"/>
            <a:ext cx="8785225" cy="4319588"/>
          </a:xfrm>
          <a:prstGeom prst="rect">
            <a:avLst/>
          </a:prstGeom>
          <a:blipFill dpi="0" rotWithShape="1">
            <a:blip r:embed="rId3"/>
            <a:srcRect/>
            <a:stretch>
              <a:fillRect/>
            </a:stretch>
          </a:blipFill>
          <a:ln w="22225">
            <a:solidFill>
              <a:srgbClr val="00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77827" name="Rectangle 3"/>
          <p:cNvSpPr>
            <a:spLocks noGrp="1" noChangeArrowheads="1"/>
          </p:cNvSpPr>
          <p:nvPr>
            <p:ph type="title" idx="4294967295"/>
          </p:nvPr>
        </p:nvSpPr>
        <p:spPr>
          <a:xfrm>
            <a:off x="323850" y="1052513"/>
            <a:ext cx="7885113" cy="1368425"/>
          </a:xfrm>
          <a:noFill/>
        </p:spPr>
        <p:txBody>
          <a:bodyPr/>
          <a:lstStyle/>
          <a:p>
            <a:pPr algn="l"/>
            <a:r>
              <a:rPr lang="sk-SK" sz="1800"/>
              <a:t/>
            </a:r>
            <a:br>
              <a:rPr lang="sk-SK" sz="1800"/>
            </a:br>
            <a:endParaRPr lang="sk-SK" sz="1800" b="1"/>
          </a:p>
        </p:txBody>
      </p:sp>
      <p:pic>
        <p:nvPicPr>
          <p:cNvPr id="77828" name="Picture 4" descr="image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0"/>
            <a:ext cx="1728788" cy="1773238"/>
          </a:xfrm>
          <a:prstGeom prst="rect">
            <a:avLst/>
          </a:prstGeom>
          <a:noFill/>
          <a:extLst>
            <a:ext uri="{909E8E84-426E-40DD-AFC4-6F175D3DCCD1}">
              <a14:hiddenFill xmlns:a14="http://schemas.microsoft.com/office/drawing/2010/main">
                <a:solidFill>
                  <a:srgbClr val="FFFFFF"/>
                </a:solidFill>
              </a14:hiddenFill>
            </a:ext>
          </a:extLst>
        </p:spPr>
      </p:pic>
      <p:sp>
        <p:nvSpPr>
          <p:cNvPr id="77829" name="AutoShape 5"/>
          <p:cNvSpPr>
            <a:spLocks noChangeArrowheads="1"/>
          </p:cNvSpPr>
          <p:nvPr/>
        </p:nvSpPr>
        <p:spPr bwMode="auto">
          <a:xfrm>
            <a:off x="5651500" y="2565400"/>
            <a:ext cx="576263" cy="5048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77830" name="AutoShape 6"/>
          <p:cNvSpPr>
            <a:spLocks noChangeArrowheads="1"/>
          </p:cNvSpPr>
          <p:nvPr/>
        </p:nvSpPr>
        <p:spPr bwMode="auto">
          <a:xfrm>
            <a:off x="8316913" y="2420938"/>
            <a:ext cx="576262" cy="5048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77831" name="AutoShape 7"/>
          <p:cNvSpPr>
            <a:spLocks noChangeArrowheads="1"/>
          </p:cNvSpPr>
          <p:nvPr/>
        </p:nvSpPr>
        <p:spPr bwMode="auto">
          <a:xfrm>
            <a:off x="6659563" y="3860800"/>
            <a:ext cx="576262" cy="5048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77832" name="AutoShape 8"/>
          <p:cNvSpPr>
            <a:spLocks noChangeArrowheads="1"/>
          </p:cNvSpPr>
          <p:nvPr/>
        </p:nvSpPr>
        <p:spPr bwMode="auto">
          <a:xfrm>
            <a:off x="8243888" y="3644900"/>
            <a:ext cx="576262" cy="5048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77833" name="AutoShape 9"/>
          <p:cNvSpPr>
            <a:spLocks noChangeArrowheads="1"/>
          </p:cNvSpPr>
          <p:nvPr/>
        </p:nvSpPr>
        <p:spPr bwMode="auto">
          <a:xfrm>
            <a:off x="6084888" y="5229225"/>
            <a:ext cx="576262" cy="5048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77834" name="AutoShape 10"/>
          <p:cNvSpPr>
            <a:spLocks noChangeArrowheads="1"/>
          </p:cNvSpPr>
          <p:nvPr/>
        </p:nvSpPr>
        <p:spPr bwMode="auto">
          <a:xfrm>
            <a:off x="8172450" y="4868863"/>
            <a:ext cx="576263" cy="5048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77835" name="Text Box 11"/>
          <p:cNvSpPr txBox="1">
            <a:spLocks noChangeArrowheads="1"/>
          </p:cNvSpPr>
          <p:nvPr/>
        </p:nvSpPr>
        <p:spPr bwMode="auto">
          <a:xfrm>
            <a:off x="2555875" y="188913"/>
            <a:ext cx="3740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3600" b="1">
                <a:solidFill>
                  <a:srgbClr val="0099CC"/>
                </a:solidFill>
                <a:effectLst>
                  <a:outerShdw blurRad="38100" dist="38100" dir="2700000" algn="tl">
                    <a:srgbClr val="000000"/>
                  </a:outerShdw>
                </a:effectLst>
              </a:rPr>
              <a:t>Eva a Vilo v izbe</a:t>
            </a:r>
          </a:p>
        </p:txBody>
      </p:sp>
      <p:pic>
        <p:nvPicPr>
          <p:cNvPr id="77836" name="Picture 12" descr="báb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636838"/>
            <a:ext cx="1346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Picture 13" descr="au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2420938"/>
            <a:ext cx="2255837" cy="1382712"/>
          </a:xfrm>
          <a:prstGeom prst="rect">
            <a:avLst/>
          </a:prstGeom>
          <a:noFill/>
          <a:extLst>
            <a:ext uri="{909E8E84-426E-40DD-AFC4-6F175D3DCCD1}">
              <a14:hiddenFill xmlns:a14="http://schemas.microsoft.com/office/drawing/2010/main">
                <a:solidFill>
                  <a:srgbClr val="FFFFFF"/>
                </a:solidFill>
              </a14:hiddenFill>
            </a:ext>
          </a:extLst>
        </p:spPr>
      </p:pic>
      <p:pic>
        <p:nvPicPr>
          <p:cNvPr id="77838" name="Picture 14" descr="vlak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3860800"/>
            <a:ext cx="20891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9" name="Picture 15" descr="kočí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5300663"/>
            <a:ext cx="1214438" cy="1250950"/>
          </a:xfrm>
          <a:prstGeom prst="rect">
            <a:avLst/>
          </a:prstGeom>
          <a:noFill/>
          <a:extLst>
            <a:ext uri="{909E8E84-426E-40DD-AFC4-6F175D3DCCD1}">
              <a14:hiddenFill xmlns:a14="http://schemas.microsoft.com/office/drawing/2010/main">
                <a:solidFill>
                  <a:srgbClr val="FFFFFF"/>
                </a:solidFill>
              </a14:hiddenFill>
            </a:ext>
          </a:extLst>
        </p:spPr>
      </p:pic>
      <p:pic>
        <p:nvPicPr>
          <p:cNvPr id="77840" name="Picture 16" descr="lopta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4750" y="3789363"/>
            <a:ext cx="881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1" name="Picture 17" descr="bub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588" y="5084763"/>
            <a:ext cx="1871662" cy="1531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7885" name="Group 61"/>
          <p:cNvGraphicFramePr>
            <a:graphicFrameLocks noGrp="1"/>
          </p:cNvGraphicFramePr>
          <p:nvPr/>
        </p:nvGraphicFramePr>
        <p:xfrm>
          <a:off x="179388" y="2349500"/>
          <a:ext cx="4321175" cy="4319589"/>
        </p:xfrm>
        <a:graphic>
          <a:graphicData uri="http://schemas.openxmlformats.org/drawingml/2006/table">
            <a:tbl>
              <a:tblPr/>
              <a:tblGrid>
                <a:gridCol w="4321175"/>
              </a:tblGrid>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k-SK" sz="2400" b="1" i="0" u="none" strike="noStrike" cap="none" normalizeH="0" baseline="0" smtClean="0">
                          <a:ln>
                            <a:noFill/>
                          </a:ln>
                          <a:solidFill>
                            <a:srgbClr val="006699"/>
                          </a:solidFill>
                          <a:effectLst/>
                          <a:latin typeface="Arial" charset="0"/>
                          <a:cs typeface="Arial" charset="0"/>
                        </a:rPr>
                        <a:t>Bábika je malá alebo veľká?</a:t>
                      </a:r>
                      <a:endParaRPr kumimoji="0" lang="sk-SK" sz="2800" b="1" i="0" u="none" strike="noStrike" cap="none" normalizeH="0" baseline="0" smtClean="0">
                        <a:ln>
                          <a:noFill/>
                        </a:ln>
                        <a:solidFill>
                          <a:srgbClr val="006699"/>
                        </a:solidFill>
                        <a:effectLst/>
                        <a:latin typeface="Arial" charset="0"/>
                        <a:cs typeface="Arial" charset="0"/>
                      </a:endParaRP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k-SK" sz="2400" b="1" i="0" u="none" strike="noStrike" cap="none" normalizeH="0" baseline="0" smtClean="0">
                          <a:ln>
                            <a:noFill/>
                          </a:ln>
                          <a:solidFill>
                            <a:srgbClr val="006699"/>
                          </a:solidFill>
                          <a:effectLst/>
                          <a:latin typeface="Arial" charset="0"/>
                          <a:cs typeface="Arial" charset="0"/>
                        </a:rPr>
                        <a:t>Auto je malé alebo veľké?</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k-SK" sz="2400" b="1" i="0" u="none" strike="noStrike" cap="none" normalizeH="0" baseline="0" smtClean="0">
                          <a:ln>
                            <a:noFill/>
                          </a:ln>
                          <a:solidFill>
                            <a:srgbClr val="006699"/>
                          </a:solidFill>
                          <a:effectLst/>
                          <a:latin typeface="Arial" charset="0"/>
                          <a:cs typeface="Arial" charset="0"/>
                        </a:rPr>
                        <a:t>Vláčik je malý alebo veľký?</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k-SK" sz="2400" b="1" i="0" u="none" strike="noStrike" cap="none" normalizeH="0" baseline="0" smtClean="0">
                          <a:ln>
                            <a:noFill/>
                          </a:ln>
                          <a:solidFill>
                            <a:srgbClr val="006699"/>
                          </a:solidFill>
                          <a:effectLst/>
                          <a:latin typeface="Arial" charset="0"/>
                          <a:cs typeface="Arial" charset="0"/>
                        </a:rPr>
                        <a:t>Lopta je malá alebo veľká?</a:t>
                      </a:r>
                      <a:endParaRPr kumimoji="0" lang="sk-SK" sz="2800" b="1" i="0" u="none" strike="noStrike" cap="none" normalizeH="0" baseline="0" smtClean="0">
                        <a:ln>
                          <a:noFill/>
                        </a:ln>
                        <a:solidFill>
                          <a:srgbClr val="006699"/>
                        </a:solidFill>
                        <a:effectLst/>
                        <a:latin typeface="Arial" charset="0"/>
                        <a:cs typeface="Arial" charset="0"/>
                      </a:endParaRP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k-SK" sz="2400" b="1" i="0" u="none" strike="noStrike" cap="none" normalizeH="0" baseline="0" smtClean="0">
                          <a:ln>
                            <a:noFill/>
                          </a:ln>
                          <a:solidFill>
                            <a:srgbClr val="006699"/>
                          </a:solidFill>
                          <a:effectLst/>
                          <a:latin typeface="Arial" charset="0"/>
                          <a:cs typeface="Arial" charset="0"/>
                        </a:rPr>
                        <a:t>Kočík je malý alebo veľký?</a:t>
                      </a:r>
                      <a:endParaRPr kumimoji="0" lang="sk-SK" sz="2800" b="1" i="0" u="none" strike="noStrike" cap="none" normalizeH="0" baseline="0" smtClean="0">
                        <a:ln>
                          <a:noFill/>
                        </a:ln>
                        <a:solidFill>
                          <a:srgbClr val="006699"/>
                        </a:solidFill>
                        <a:effectLst/>
                        <a:latin typeface="Arial" charset="0"/>
                        <a:cs typeface="Arial" charset="0"/>
                      </a:endParaRP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k-SK" sz="2400" b="1" i="0" u="none" strike="noStrike" cap="none" normalizeH="0" baseline="0" smtClean="0">
                          <a:ln>
                            <a:noFill/>
                          </a:ln>
                          <a:solidFill>
                            <a:srgbClr val="006699"/>
                          </a:solidFill>
                          <a:effectLst/>
                          <a:latin typeface="Arial" charset="0"/>
                          <a:cs typeface="Arial" charset="0"/>
                        </a:rPr>
                        <a:t>Bubon je malý alebo veľký?</a:t>
                      </a:r>
                      <a:endParaRPr kumimoji="0" lang="sk-SK" sz="2800" b="1" i="0" u="none" strike="noStrike" cap="none" normalizeH="0" baseline="0" smtClean="0">
                        <a:ln>
                          <a:noFill/>
                        </a:ln>
                        <a:solidFill>
                          <a:srgbClr val="006699"/>
                        </a:solidFill>
                        <a:effectLst/>
                        <a:latin typeface="Arial" charset="0"/>
                        <a:cs typeface="Arial" charset="0"/>
                      </a:endParaRP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r>
            </a:tbl>
          </a:graphicData>
        </a:graphic>
      </p:graphicFrame>
      <p:sp>
        <p:nvSpPr>
          <p:cNvPr id="77880" name="Rectangle 56"/>
          <p:cNvSpPr>
            <a:spLocks noChangeArrowheads="1"/>
          </p:cNvSpPr>
          <p:nvPr/>
        </p:nvSpPr>
        <p:spPr bwMode="auto">
          <a:xfrm>
            <a:off x="323850" y="836613"/>
            <a:ext cx="7885113"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sk-SK">
                <a:solidFill>
                  <a:schemeClr val="tx2"/>
                </a:solidFill>
              </a:rPr>
              <a:t/>
            </a:r>
            <a:br>
              <a:rPr lang="sk-SK">
                <a:solidFill>
                  <a:schemeClr val="tx2"/>
                </a:solidFill>
              </a:rPr>
            </a:br>
            <a:r>
              <a:rPr lang="sk-SK">
                <a:solidFill>
                  <a:srgbClr val="006699"/>
                </a:solidFill>
              </a:rPr>
              <a:t>Vilo a Eva zabudli upratať hračky. Tie boli veľmi smutné. </a:t>
            </a:r>
            <a:br>
              <a:rPr lang="sk-SK">
                <a:solidFill>
                  <a:srgbClr val="006699"/>
                </a:solidFill>
              </a:rPr>
            </a:br>
            <a:r>
              <a:rPr lang="sk-SK" b="1">
                <a:solidFill>
                  <a:srgbClr val="006699"/>
                </a:solidFill>
              </a:rPr>
              <a:t>Eva mala upratať všetky malé hračky, Vilo všetky veľké hračky.</a:t>
            </a:r>
            <a:br>
              <a:rPr lang="sk-SK" b="1">
                <a:solidFill>
                  <a:srgbClr val="006699"/>
                </a:solidFill>
              </a:rPr>
            </a:br>
            <a:r>
              <a:rPr lang="sk-SK">
                <a:solidFill>
                  <a:srgbClr val="006699"/>
                </a:solidFill>
              </a:rPr>
              <a:t>Pomôžeme im deti?  Poďme a upraceme ich spolu. </a:t>
            </a:r>
            <a:br>
              <a:rPr lang="sk-SK">
                <a:solidFill>
                  <a:srgbClr val="006699"/>
                </a:solidFill>
              </a:rPr>
            </a:br>
            <a:r>
              <a:rPr lang="sk-SK" b="1">
                <a:solidFill>
                  <a:srgbClr val="006699"/>
                </a:solidFill>
              </a:rPr>
              <a:t>Vyfarbíme srdiečka. Hračky, ktoré má upratať Eva červenou a  Vilove modrou.</a:t>
            </a:r>
            <a:r>
              <a:rPr lang="sk-SK">
                <a:solidFill>
                  <a:schemeClr val="tx2"/>
                </a:solidFill>
              </a:rPr>
              <a:t> </a:t>
            </a:r>
            <a:endParaRPr lang="sk-SK" b="1">
              <a:solidFill>
                <a:schemeClr val="tx2"/>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7835"/>
                                        </p:tgtEl>
                                        <p:attrNameLst>
                                          <p:attrName>style.visibility</p:attrName>
                                        </p:attrNameLst>
                                      </p:cBhvr>
                                      <p:to>
                                        <p:strVal val="visible"/>
                                      </p:to>
                                    </p:set>
                                    <p:anim calcmode="lin" valueType="num">
                                      <p:cBhvr>
                                        <p:cTn id="7" dur="500" fill="hold"/>
                                        <p:tgtEl>
                                          <p:spTgt spid="77835"/>
                                        </p:tgtEl>
                                        <p:attrNameLst>
                                          <p:attrName>ppt_w</p:attrName>
                                        </p:attrNameLst>
                                      </p:cBhvr>
                                      <p:tavLst>
                                        <p:tav tm="0">
                                          <p:val>
                                            <p:fltVal val="0"/>
                                          </p:val>
                                        </p:tav>
                                        <p:tav tm="100000">
                                          <p:val>
                                            <p:strVal val="#ppt_w"/>
                                          </p:val>
                                        </p:tav>
                                      </p:tavLst>
                                    </p:anim>
                                    <p:anim calcmode="lin" valueType="num">
                                      <p:cBhvr>
                                        <p:cTn id="8" dur="500" fill="hold"/>
                                        <p:tgtEl>
                                          <p:spTgt spid="77835"/>
                                        </p:tgtEl>
                                        <p:attrNameLst>
                                          <p:attrName>ppt_h</p:attrName>
                                        </p:attrNameLst>
                                      </p:cBhvr>
                                      <p:tavLst>
                                        <p:tav tm="0">
                                          <p:val>
                                            <p:fltVal val="0"/>
                                          </p:val>
                                        </p:tav>
                                        <p:tav tm="100000">
                                          <p:val>
                                            <p:strVal val="#ppt_h"/>
                                          </p:val>
                                        </p:tav>
                                      </p:tavLst>
                                    </p:anim>
                                    <p:anim calcmode="lin" valueType="num">
                                      <p:cBhvr>
                                        <p:cTn id="9" dur="500" fill="hold"/>
                                        <p:tgtEl>
                                          <p:spTgt spid="77835"/>
                                        </p:tgtEl>
                                        <p:attrNameLst>
                                          <p:attrName>style.rotation</p:attrName>
                                        </p:attrNameLst>
                                      </p:cBhvr>
                                      <p:tavLst>
                                        <p:tav tm="0">
                                          <p:val>
                                            <p:fltVal val="360"/>
                                          </p:val>
                                        </p:tav>
                                        <p:tav tm="100000">
                                          <p:val>
                                            <p:fltVal val="0"/>
                                          </p:val>
                                        </p:tav>
                                      </p:tavLst>
                                    </p:anim>
                                    <p:animEffect transition="in" filter="fade">
                                      <p:cBhvr>
                                        <p:cTn id="10" dur="500"/>
                                        <p:tgtEl>
                                          <p:spTgt spid="7783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77828"/>
                                        </p:tgtEl>
                                        <p:attrNameLst>
                                          <p:attrName>style.visibility</p:attrName>
                                        </p:attrNameLst>
                                      </p:cBhvr>
                                      <p:to>
                                        <p:strVal val="visible"/>
                                      </p:to>
                                    </p:set>
                                    <p:anim calcmode="lin" valueType="num">
                                      <p:cBhvr>
                                        <p:cTn id="13" dur="500" fill="hold"/>
                                        <p:tgtEl>
                                          <p:spTgt spid="77828"/>
                                        </p:tgtEl>
                                        <p:attrNameLst>
                                          <p:attrName>ppt_w</p:attrName>
                                        </p:attrNameLst>
                                      </p:cBhvr>
                                      <p:tavLst>
                                        <p:tav tm="0">
                                          <p:val>
                                            <p:fltVal val="0"/>
                                          </p:val>
                                        </p:tav>
                                        <p:tav tm="100000">
                                          <p:val>
                                            <p:strVal val="#ppt_w"/>
                                          </p:val>
                                        </p:tav>
                                      </p:tavLst>
                                    </p:anim>
                                    <p:anim calcmode="lin" valueType="num">
                                      <p:cBhvr>
                                        <p:cTn id="14" dur="500" fill="hold"/>
                                        <p:tgtEl>
                                          <p:spTgt spid="77828"/>
                                        </p:tgtEl>
                                        <p:attrNameLst>
                                          <p:attrName>ppt_h</p:attrName>
                                        </p:attrNameLst>
                                      </p:cBhvr>
                                      <p:tavLst>
                                        <p:tav tm="0">
                                          <p:val>
                                            <p:fltVal val="0"/>
                                          </p:val>
                                        </p:tav>
                                        <p:tav tm="100000">
                                          <p:val>
                                            <p:strVal val="#ppt_h"/>
                                          </p:val>
                                        </p:tav>
                                      </p:tavLst>
                                    </p:anim>
                                    <p:anim calcmode="lin" valueType="num">
                                      <p:cBhvr>
                                        <p:cTn id="15" dur="500" fill="hold"/>
                                        <p:tgtEl>
                                          <p:spTgt spid="77828"/>
                                        </p:tgtEl>
                                        <p:attrNameLst>
                                          <p:attrName>style.rotation</p:attrName>
                                        </p:attrNameLst>
                                      </p:cBhvr>
                                      <p:tavLst>
                                        <p:tav tm="0">
                                          <p:val>
                                            <p:fltVal val="360"/>
                                          </p:val>
                                        </p:tav>
                                        <p:tav tm="100000">
                                          <p:val>
                                            <p:fltVal val="0"/>
                                          </p:val>
                                        </p:tav>
                                      </p:tavLst>
                                    </p:anim>
                                    <p:animEffect transition="in" filter="fade">
                                      <p:cBhvr>
                                        <p:cTn id="16" dur="500"/>
                                        <p:tgtEl>
                                          <p:spTgt spid="77828"/>
                                        </p:tgtEl>
                                      </p:cBhvr>
                                    </p:animEffect>
                                  </p:childTnLst>
                                </p:cTn>
                              </p:par>
                            </p:childTnLst>
                          </p:cTn>
                        </p:par>
                        <p:par>
                          <p:cTn id="17" fill="hold" nodeType="afterGroup">
                            <p:stCondLst>
                              <p:cond delay="500"/>
                            </p:stCondLst>
                            <p:childTnLst>
                              <p:par>
                                <p:cTn id="18" presetID="55" presetClass="entr" presetSubtype="0" fill="hold" grpId="0" nodeType="afterEffect">
                                  <p:stCondLst>
                                    <p:cond delay="0"/>
                                  </p:stCondLst>
                                  <p:childTnLst>
                                    <p:set>
                                      <p:cBhvr>
                                        <p:cTn id="19" dur="1" fill="hold">
                                          <p:stCondLst>
                                            <p:cond delay="0"/>
                                          </p:stCondLst>
                                        </p:cTn>
                                        <p:tgtEl>
                                          <p:spTgt spid="77880">
                                            <p:txEl>
                                              <p:charRg st="4294967295" end="4294967295"/>
                                            </p:txEl>
                                          </p:spTgt>
                                        </p:tgtEl>
                                        <p:attrNameLst>
                                          <p:attrName>style.visibility</p:attrName>
                                        </p:attrNameLst>
                                      </p:cBhvr>
                                      <p:to>
                                        <p:strVal val="visible"/>
                                      </p:to>
                                    </p:set>
                                    <p:anim calcmode="lin" valueType="num">
                                      <p:cBhvr>
                                        <p:cTn id="20" dur="1000" fill="hold"/>
                                        <p:tgtEl>
                                          <p:spTgt spid="77880">
                                            <p:txEl>
                                              <p:charRg st="4294967295" end="4294967295"/>
                                            </p:txEl>
                                          </p:spTgt>
                                        </p:tgtEl>
                                        <p:attrNameLst>
                                          <p:attrName>ppt_w</p:attrName>
                                        </p:attrNameLst>
                                      </p:cBhvr>
                                      <p:tavLst>
                                        <p:tav tm="0">
                                          <p:val>
                                            <p:strVal val="#ppt_w*0.70"/>
                                          </p:val>
                                        </p:tav>
                                        <p:tav tm="100000">
                                          <p:val>
                                            <p:strVal val="#ppt_w"/>
                                          </p:val>
                                        </p:tav>
                                      </p:tavLst>
                                    </p:anim>
                                    <p:anim calcmode="lin" valueType="num">
                                      <p:cBhvr>
                                        <p:cTn id="21" dur="1000" fill="hold"/>
                                        <p:tgtEl>
                                          <p:spTgt spid="77880">
                                            <p:txEl>
                                              <p:charRg st="4294967295" end="4294967295"/>
                                            </p:txEl>
                                          </p:spTgt>
                                        </p:tgtEl>
                                        <p:attrNameLst>
                                          <p:attrName>ppt_h</p:attrName>
                                        </p:attrNameLst>
                                      </p:cBhvr>
                                      <p:tavLst>
                                        <p:tav tm="0">
                                          <p:val>
                                            <p:strVal val="#ppt_h"/>
                                          </p:val>
                                        </p:tav>
                                        <p:tav tm="100000">
                                          <p:val>
                                            <p:strVal val="#ppt_h"/>
                                          </p:val>
                                        </p:tav>
                                      </p:tavLst>
                                    </p:anim>
                                    <p:animEffect transition="in" filter="fade">
                                      <p:cBhvr>
                                        <p:cTn id="22" dur="1000"/>
                                        <p:tgtEl>
                                          <p:spTgt spid="77880">
                                            <p:txEl>
                                              <p:charRg st="4294967295" end="429496729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77826"/>
                                        </p:tgtEl>
                                        <p:attrNameLst>
                                          <p:attrName>style.visibility</p:attrName>
                                        </p:attrNameLst>
                                      </p:cBhvr>
                                      <p:to>
                                        <p:strVal val="visible"/>
                                      </p:to>
                                    </p:set>
                                    <p:anim calcmode="lin" valueType="num">
                                      <p:cBhvr>
                                        <p:cTn id="27" dur="1000" fill="hold"/>
                                        <p:tgtEl>
                                          <p:spTgt spid="77826"/>
                                        </p:tgtEl>
                                        <p:attrNameLst>
                                          <p:attrName>ppt_w</p:attrName>
                                        </p:attrNameLst>
                                      </p:cBhvr>
                                      <p:tavLst>
                                        <p:tav tm="0">
                                          <p:val>
                                            <p:strVal val="#ppt_w*0.70"/>
                                          </p:val>
                                        </p:tav>
                                        <p:tav tm="100000">
                                          <p:val>
                                            <p:strVal val="#ppt_w"/>
                                          </p:val>
                                        </p:tav>
                                      </p:tavLst>
                                    </p:anim>
                                    <p:anim calcmode="lin" valueType="num">
                                      <p:cBhvr>
                                        <p:cTn id="28" dur="1000" fill="hold"/>
                                        <p:tgtEl>
                                          <p:spTgt spid="77826"/>
                                        </p:tgtEl>
                                        <p:attrNameLst>
                                          <p:attrName>ppt_h</p:attrName>
                                        </p:attrNameLst>
                                      </p:cBhvr>
                                      <p:tavLst>
                                        <p:tav tm="0">
                                          <p:val>
                                            <p:strVal val="#ppt_h"/>
                                          </p:val>
                                        </p:tav>
                                        <p:tav tm="100000">
                                          <p:val>
                                            <p:strVal val="#ppt_h"/>
                                          </p:val>
                                        </p:tav>
                                      </p:tavLst>
                                    </p:anim>
                                    <p:animEffect transition="in" filter="fade">
                                      <p:cBhvr>
                                        <p:cTn id="29" dur="1000"/>
                                        <p:tgtEl>
                                          <p:spTgt spid="77826"/>
                                        </p:tgtEl>
                                      </p:cBhvr>
                                    </p:animEffect>
                                  </p:childTnLst>
                                </p:cTn>
                              </p:par>
                              <p:par>
                                <p:cTn id="30" presetID="55" presetClass="entr" presetSubtype="0" fill="hold" nodeType="withEffect">
                                  <p:stCondLst>
                                    <p:cond delay="0"/>
                                  </p:stCondLst>
                                  <p:childTnLst>
                                    <p:set>
                                      <p:cBhvr>
                                        <p:cTn id="31" dur="1" fill="hold">
                                          <p:stCondLst>
                                            <p:cond delay="0"/>
                                          </p:stCondLst>
                                        </p:cTn>
                                        <p:tgtEl>
                                          <p:spTgt spid="77885"/>
                                        </p:tgtEl>
                                        <p:attrNameLst>
                                          <p:attrName>style.visibility</p:attrName>
                                        </p:attrNameLst>
                                      </p:cBhvr>
                                      <p:to>
                                        <p:strVal val="visible"/>
                                      </p:to>
                                    </p:set>
                                    <p:anim calcmode="lin" valueType="num">
                                      <p:cBhvr>
                                        <p:cTn id="32" dur="1000" fill="hold"/>
                                        <p:tgtEl>
                                          <p:spTgt spid="77885"/>
                                        </p:tgtEl>
                                        <p:attrNameLst>
                                          <p:attrName>ppt_w</p:attrName>
                                        </p:attrNameLst>
                                      </p:cBhvr>
                                      <p:tavLst>
                                        <p:tav tm="0">
                                          <p:val>
                                            <p:strVal val="#ppt_w*0.70"/>
                                          </p:val>
                                        </p:tav>
                                        <p:tav tm="100000">
                                          <p:val>
                                            <p:strVal val="#ppt_w"/>
                                          </p:val>
                                        </p:tav>
                                      </p:tavLst>
                                    </p:anim>
                                    <p:anim calcmode="lin" valueType="num">
                                      <p:cBhvr>
                                        <p:cTn id="33" dur="1000" fill="hold"/>
                                        <p:tgtEl>
                                          <p:spTgt spid="77885"/>
                                        </p:tgtEl>
                                        <p:attrNameLst>
                                          <p:attrName>ppt_h</p:attrName>
                                        </p:attrNameLst>
                                      </p:cBhvr>
                                      <p:tavLst>
                                        <p:tav tm="0">
                                          <p:val>
                                            <p:strVal val="#ppt_h"/>
                                          </p:val>
                                        </p:tav>
                                        <p:tav tm="100000">
                                          <p:val>
                                            <p:strVal val="#ppt_h"/>
                                          </p:val>
                                        </p:tav>
                                      </p:tavLst>
                                    </p:anim>
                                    <p:animEffect transition="in" filter="fade">
                                      <p:cBhvr>
                                        <p:cTn id="34" dur="1000"/>
                                        <p:tgtEl>
                                          <p:spTgt spid="77885"/>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77827">
                                            <p:txEl>
                                              <p:charRg st="4294967295" end="4294967295"/>
                                            </p:txEl>
                                          </p:spTgt>
                                        </p:tgtEl>
                                        <p:attrNameLst>
                                          <p:attrName>style.visibility</p:attrName>
                                        </p:attrNameLst>
                                      </p:cBhvr>
                                      <p:to>
                                        <p:strVal val="visible"/>
                                      </p:to>
                                    </p:set>
                                    <p:anim calcmode="lin" valueType="num">
                                      <p:cBhvr>
                                        <p:cTn id="37" dur="1000" fill="hold"/>
                                        <p:tgtEl>
                                          <p:spTgt spid="77827">
                                            <p:txEl>
                                              <p:charRg st="4294967295" end="4294967295"/>
                                            </p:txEl>
                                          </p:spTgt>
                                        </p:tgtEl>
                                        <p:attrNameLst>
                                          <p:attrName>ppt_w</p:attrName>
                                        </p:attrNameLst>
                                      </p:cBhvr>
                                      <p:tavLst>
                                        <p:tav tm="0">
                                          <p:val>
                                            <p:strVal val="#ppt_w*0.70"/>
                                          </p:val>
                                        </p:tav>
                                        <p:tav tm="100000">
                                          <p:val>
                                            <p:strVal val="#ppt_w"/>
                                          </p:val>
                                        </p:tav>
                                      </p:tavLst>
                                    </p:anim>
                                    <p:anim calcmode="lin" valueType="num">
                                      <p:cBhvr>
                                        <p:cTn id="38" dur="1000" fill="hold"/>
                                        <p:tgtEl>
                                          <p:spTgt spid="77827">
                                            <p:txEl>
                                              <p:charRg st="4294967295" end="4294967295"/>
                                            </p:txEl>
                                          </p:spTgt>
                                        </p:tgtEl>
                                        <p:attrNameLst>
                                          <p:attrName>ppt_h</p:attrName>
                                        </p:attrNameLst>
                                      </p:cBhvr>
                                      <p:tavLst>
                                        <p:tav tm="0">
                                          <p:val>
                                            <p:strVal val="#ppt_h"/>
                                          </p:val>
                                        </p:tav>
                                        <p:tav tm="100000">
                                          <p:val>
                                            <p:strVal val="#ppt_h"/>
                                          </p:val>
                                        </p:tav>
                                      </p:tavLst>
                                    </p:anim>
                                    <p:animEffect transition="in" filter="fade">
                                      <p:cBhvr>
                                        <p:cTn id="39" dur="1000"/>
                                        <p:tgtEl>
                                          <p:spTgt spid="77827">
                                            <p:txEl>
                                              <p:charRg st="4294967295" end="4294967295"/>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77836"/>
                                        </p:tgtEl>
                                        <p:attrNameLst>
                                          <p:attrName>style.visibility</p:attrName>
                                        </p:attrNameLst>
                                      </p:cBhvr>
                                      <p:to>
                                        <p:strVal val="visible"/>
                                      </p:to>
                                    </p:set>
                                    <p:anim calcmode="lin" valueType="num">
                                      <p:cBhvr>
                                        <p:cTn id="42" dur="1000" fill="hold"/>
                                        <p:tgtEl>
                                          <p:spTgt spid="77836"/>
                                        </p:tgtEl>
                                        <p:attrNameLst>
                                          <p:attrName>ppt_w</p:attrName>
                                        </p:attrNameLst>
                                      </p:cBhvr>
                                      <p:tavLst>
                                        <p:tav tm="0">
                                          <p:val>
                                            <p:strVal val="#ppt_w*0.70"/>
                                          </p:val>
                                        </p:tav>
                                        <p:tav tm="100000">
                                          <p:val>
                                            <p:strVal val="#ppt_w"/>
                                          </p:val>
                                        </p:tav>
                                      </p:tavLst>
                                    </p:anim>
                                    <p:anim calcmode="lin" valueType="num">
                                      <p:cBhvr>
                                        <p:cTn id="43" dur="1000" fill="hold"/>
                                        <p:tgtEl>
                                          <p:spTgt spid="77836"/>
                                        </p:tgtEl>
                                        <p:attrNameLst>
                                          <p:attrName>ppt_h</p:attrName>
                                        </p:attrNameLst>
                                      </p:cBhvr>
                                      <p:tavLst>
                                        <p:tav tm="0">
                                          <p:val>
                                            <p:strVal val="#ppt_h"/>
                                          </p:val>
                                        </p:tav>
                                        <p:tav tm="100000">
                                          <p:val>
                                            <p:strVal val="#ppt_h"/>
                                          </p:val>
                                        </p:tav>
                                      </p:tavLst>
                                    </p:anim>
                                    <p:animEffect transition="in" filter="fade">
                                      <p:cBhvr>
                                        <p:cTn id="44" dur="1000"/>
                                        <p:tgtEl>
                                          <p:spTgt spid="7783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77829"/>
                                        </p:tgtEl>
                                        <p:attrNameLst>
                                          <p:attrName>style.visibility</p:attrName>
                                        </p:attrNameLst>
                                      </p:cBhvr>
                                      <p:to>
                                        <p:strVal val="visible"/>
                                      </p:to>
                                    </p:set>
                                    <p:anim calcmode="lin" valueType="num">
                                      <p:cBhvr>
                                        <p:cTn id="47" dur="1000" fill="hold"/>
                                        <p:tgtEl>
                                          <p:spTgt spid="77829"/>
                                        </p:tgtEl>
                                        <p:attrNameLst>
                                          <p:attrName>ppt_w</p:attrName>
                                        </p:attrNameLst>
                                      </p:cBhvr>
                                      <p:tavLst>
                                        <p:tav tm="0">
                                          <p:val>
                                            <p:strVal val="#ppt_w*0.70"/>
                                          </p:val>
                                        </p:tav>
                                        <p:tav tm="100000">
                                          <p:val>
                                            <p:strVal val="#ppt_w"/>
                                          </p:val>
                                        </p:tav>
                                      </p:tavLst>
                                    </p:anim>
                                    <p:anim calcmode="lin" valueType="num">
                                      <p:cBhvr>
                                        <p:cTn id="48" dur="1000" fill="hold"/>
                                        <p:tgtEl>
                                          <p:spTgt spid="77829"/>
                                        </p:tgtEl>
                                        <p:attrNameLst>
                                          <p:attrName>ppt_h</p:attrName>
                                        </p:attrNameLst>
                                      </p:cBhvr>
                                      <p:tavLst>
                                        <p:tav tm="0">
                                          <p:val>
                                            <p:strVal val="#ppt_h"/>
                                          </p:val>
                                        </p:tav>
                                        <p:tav tm="100000">
                                          <p:val>
                                            <p:strVal val="#ppt_h"/>
                                          </p:val>
                                        </p:tav>
                                      </p:tavLst>
                                    </p:anim>
                                    <p:animEffect transition="in" filter="fade">
                                      <p:cBhvr>
                                        <p:cTn id="49" dur="1000"/>
                                        <p:tgtEl>
                                          <p:spTgt spid="77829"/>
                                        </p:tgtEl>
                                      </p:cBhvr>
                                    </p:animEffect>
                                  </p:childTnLst>
                                </p:cTn>
                              </p:par>
                              <p:par>
                                <p:cTn id="50" presetID="55" presetClass="entr" presetSubtype="0" fill="hold" nodeType="withEffect">
                                  <p:stCondLst>
                                    <p:cond delay="0"/>
                                  </p:stCondLst>
                                  <p:childTnLst>
                                    <p:set>
                                      <p:cBhvr>
                                        <p:cTn id="51" dur="1" fill="hold">
                                          <p:stCondLst>
                                            <p:cond delay="0"/>
                                          </p:stCondLst>
                                        </p:cTn>
                                        <p:tgtEl>
                                          <p:spTgt spid="77837"/>
                                        </p:tgtEl>
                                        <p:attrNameLst>
                                          <p:attrName>style.visibility</p:attrName>
                                        </p:attrNameLst>
                                      </p:cBhvr>
                                      <p:to>
                                        <p:strVal val="visible"/>
                                      </p:to>
                                    </p:set>
                                    <p:anim calcmode="lin" valueType="num">
                                      <p:cBhvr>
                                        <p:cTn id="52" dur="1000" fill="hold"/>
                                        <p:tgtEl>
                                          <p:spTgt spid="77837"/>
                                        </p:tgtEl>
                                        <p:attrNameLst>
                                          <p:attrName>ppt_w</p:attrName>
                                        </p:attrNameLst>
                                      </p:cBhvr>
                                      <p:tavLst>
                                        <p:tav tm="0">
                                          <p:val>
                                            <p:strVal val="#ppt_w*0.70"/>
                                          </p:val>
                                        </p:tav>
                                        <p:tav tm="100000">
                                          <p:val>
                                            <p:strVal val="#ppt_w"/>
                                          </p:val>
                                        </p:tav>
                                      </p:tavLst>
                                    </p:anim>
                                    <p:anim calcmode="lin" valueType="num">
                                      <p:cBhvr>
                                        <p:cTn id="53" dur="1000" fill="hold"/>
                                        <p:tgtEl>
                                          <p:spTgt spid="77837"/>
                                        </p:tgtEl>
                                        <p:attrNameLst>
                                          <p:attrName>ppt_h</p:attrName>
                                        </p:attrNameLst>
                                      </p:cBhvr>
                                      <p:tavLst>
                                        <p:tav tm="0">
                                          <p:val>
                                            <p:strVal val="#ppt_h"/>
                                          </p:val>
                                        </p:tav>
                                        <p:tav tm="100000">
                                          <p:val>
                                            <p:strVal val="#ppt_h"/>
                                          </p:val>
                                        </p:tav>
                                      </p:tavLst>
                                    </p:anim>
                                    <p:animEffect transition="in" filter="fade">
                                      <p:cBhvr>
                                        <p:cTn id="54" dur="1000"/>
                                        <p:tgtEl>
                                          <p:spTgt spid="77837"/>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77830"/>
                                        </p:tgtEl>
                                        <p:attrNameLst>
                                          <p:attrName>style.visibility</p:attrName>
                                        </p:attrNameLst>
                                      </p:cBhvr>
                                      <p:to>
                                        <p:strVal val="visible"/>
                                      </p:to>
                                    </p:set>
                                    <p:anim calcmode="lin" valueType="num">
                                      <p:cBhvr>
                                        <p:cTn id="57" dur="1000" fill="hold"/>
                                        <p:tgtEl>
                                          <p:spTgt spid="77830"/>
                                        </p:tgtEl>
                                        <p:attrNameLst>
                                          <p:attrName>ppt_w</p:attrName>
                                        </p:attrNameLst>
                                      </p:cBhvr>
                                      <p:tavLst>
                                        <p:tav tm="0">
                                          <p:val>
                                            <p:strVal val="#ppt_w*0.70"/>
                                          </p:val>
                                        </p:tav>
                                        <p:tav tm="100000">
                                          <p:val>
                                            <p:strVal val="#ppt_w"/>
                                          </p:val>
                                        </p:tav>
                                      </p:tavLst>
                                    </p:anim>
                                    <p:anim calcmode="lin" valueType="num">
                                      <p:cBhvr>
                                        <p:cTn id="58" dur="1000" fill="hold"/>
                                        <p:tgtEl>
                                          <p:spTgt spid="77830"/>
                                        </p:tgtEl>
                                        <p:attrNameLst>
                                          <p:attrName>ppt_h</p:attrName>
                                        </p:attrNameLst>
                                      </p:cBhvr>
                                      <p:tavLst>
                                        <p:tav tm="0">
                                          <p:val>
                                            <p:strVal val="#ppt_h"/>
                                          </p:val>
                                        </p:tav>
                                        <p:tav tm="100000">
                                          <p:val>
                                            <p:strVal val="#ppt_h"/>
                                          </p:val>
                                        </p:tav>
                                      </p:tavLst>
                                    </p:anim>
                                    <p:animEffect transition="in" filter="fade">
                                      <p:cBhvr>
                                        <p:cTn id="59" dur="1000"/>
                                        <p:tgtEl>
                                          <p:spTgt spid="77830"/>
                                        </p:tgtEl>
                                      </p:cBhvr>
                                    </p:animEffect>
                                  </p:childTnLst>
                                </p:cTn>
                              </p:par>
                              <p:par>
                                <p:cTn id="60" presetID="55" presetClass="entr" presetSubtype="0" fill="hold" nodeType="withEffect">
                                  <p:stCondLst>
                                    <p:cond delay="0"/>
                                  </p:stCondLst>
                                  <p:childTnLst>
                                    <p:set>
                                      <p:cBhvr>
                                        <p:cTn id="61" dur="1" fill="hold">
                                          <p:stCondLst>
                                            <p:cond delay="0"/>
                                          </p:stCondLst>
                                        </p:cTn>
                                        <p:tgtEl>
                                          <p:spTgt spid="77838"/>
                                        </p:tgtEl>
                                        <p:attrNameLst>
                                          <p:attrName>style.visibility</p:attrName>
                                        </p:attrNameLst>
                                      </p:cBhvr>
                                      <p:to>
                                        <p:strVal val="visible"/>
                                      </p:to>
                                    </p:set>
                                    <p:anim calcmode="lin" valueType="num">
                                      <p:cBhvr>
                                        <p:cTn id="62" dur="1000" fill="hold"/>
                                        <p:tgtEl>
                                          <p:spTgt spid="77838"/>
                                        </p:tgtEl>
                                        <p:attrNameLst>
                                          <p:attrName>ppt_w</p:attrName>
                                        </p:attrNameLst>
                                      </p:cBhvr>
                                      <p:tavLst>
                                        <p:tav tm="0">
                                          <p:val>
                                            <p:strVal val="#ppt_w*0.70"/>
                                          </p:val>
                                        </p:tav>
                                        <p:tav tm="100000">
                                          <p:val>
                                            <p:strVal val="#ppt_w"/>
                                          </p:val>
                                        </p:tav>
                                      </p:tavLst>
                                    </p:anim>
                                    <p:anim calcmode="lin" valueType="num">
                                      <p:cBhvr>
                                        <p:cTn id="63" dur="1000" fill="hold"/>
                                        <p:tgtEl>
                                          <p:spTgt spid="77838"/>
                                        </p:tgtEl>
                                        <p:attrNameLst>
                                          <p:attrName>ppt_h</p:attrName>
                                        </p:attrNameLst>
                                      </p:cBhvr>
                                      <p:tavLst>
                                        <p:tav tm="0">
                                          <p:val>
                                            <p:strVal val="#ppt_h"/>
                                          </p:val>
                                        </p:tav>
                                        <p:tav tm="100000">
                                          <p:val>
                                            <p:strVal val="#ppt_h"/>
                                          </p:val>
                                        </p:tav>
                                      </p:tavLst>
                                    </p:anim>
                                    <p:animEffect transition="in" filter="fade">
                                      <p:cBhvr>
                                        <p:cTn id="64" dur="1000"/>
                                        <p:tgtEl>
                                          <p:spTgt spid="77838"/>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77831"/>
                                        </p:tgtEl>
                                        <p:attrNameLst>
                                          <p:attrName>style.visibility</p:attrName>
                                        </p:attrNameLst>
                                      </p:cBhvr>
                                      <p:to>
                                        <p:strVal val="visible"/>
                                      </p:to>
                                    </p:set>
                                    <p:anim calcmode="lin" valueType="num">
                                      <p:cBhvr>
                                        <p:cTn id="67" dur="1000" fill="hold"/>
                                        <p:tgtEl>
                                          <p:spTgt spid="77831"/>
                                        </p:tgtEl>
                                        <p:attrNameLst>
                                          <p:attrName>ppt_w</p:attrName>
                                        </p:attrNameLst>
                                      </p:cBhvr>
                                      <p:tavLst>
                                        <p:tav tm="0">
                                          <p:val>
                                            <p:strVal val="#ppt_w*0.70"/>
                                          </p:val>
                                        </p:tav>
                                        <p:tav tm="100000">
                                          <p:val>
                                            <p:strVal val="#ppt_w"/>
                                          </p:val>
                                        </p:tav>
                                      </p:tavLst>
                                    </p:anim>
                                    <p:anim calcmode="lin" valueType="num">
                                      <p:cBhvr>
                                        <p:cTn id="68" dur="1000" fill="hold"/>
                                        <p:tgtEl>
                                          <p:spTgt spid="77831"/>
                                        </p:tgtEl>
                                        <p:attrNameLst>
                                          <p:attrName>ppt_h</p:attrName>
                                        </p:attrNameLst>
                                      </p:cBhvr>
                                      <p:tavLst>
                                        <p:tav tm="0">
                                          <p:val>
                                            <p:strVal val="#ppt_h"/>
                                          </p:val>
                                        </p:tav>
                                        <p:tav tm="100000">
                                          <p:val>
                                            <p:strVal val="#ppt_h"/>
                                          </p:val>
                                        </p:tav>
                                      </p:tavLst>
                                    </p:anim>
                                    <p:animEffect transition="in" filter="fade">
                                      <p:cBhvr>
                                        <p:cTn id="69" dur="1000"/>
                                        <p:tgtEl>
                                          <p:spTgt spid="77831"/>
                                        </p:tgtEl>
                                      </p:cBhvr>
                                    </p:animEffect>
                                  </p:childTnLst>
                                </p:cTn>
                              </p:par>
                              <p:par>
                                <p:cTn id="70" presetID="55" presetClass="entr" presetSubtype="0" fill="hold" nodeType="withEffect">
                                  <p:stCondLst>
                                    <p:cond delay="0"/>
                                  </p:stCondLst>
                                  <p:childTnLst>
                                    <p:set>
                                      <p:cBhvr>
                                        <p:cTn id="71" dur="1" fill="hold">
                                          <p:stCondLst>
                                            <p:cond delay="0"/>
                                          </p:stCondLst>
                                        </p:cTn>
                                        <p:tgtEl>
                                          <p:spTgt spid="77839"/>
                                        </p:tgtEl>
                                        <p:attrNameLst>
                                          <p:attrName>style.visibility</p:attrName>
                                        </p:attrNameLst>
                                      </p:cBhvr>
                                      <p:to>
                                        <p:strVal val="visible"/>
                                      </p:to>
                                    </p:set>
                                    <p:anim calcmode="lin" valueType="num">
                                      <p:cBhvr>
                                        <p:cTn id="72" dur="1000" fill="hold"/>
                                        <p:tgtEl>
                                          <p:spTgt spid="77839"/>
                                        </p:tgtEl>
                                        <p:attrNameLst>
                                          <p:attrName>ppt_w</p:attrName>
                                        </p:attrNameLst>
                                      </p:cBhvr>
                                      <p:tavLst>
                                        <p:tav tm="0">
                                          <p:val>
                                            <p:strVal val="#ppt_w*0.70"/>
                                          </p:val>
                                        </p:tav>
                                        <p:tav tm="100000">
                                          <p:val>
                                            <p:strVal val="#ppt_w"/>
                                          </p:val>
                                        </p:tav>
                                      </p:tavLst>
                                    </p:anim>
                                    <p:anim calcmode="lin" valueType="num">
                                      <p:cBhvr>
                                        <p:cTn id="73" dur="1000" fill="hold"/>
                                        <p:tgtEl>
                                          <p:spTgt spid="77839"/>
                                        </p:tgtEl>
                                        <p:attrNameLst>
                                          <p:attrName>ppt_h</p:attrName>
                                        </p:attrNameLst>
                                      </p:cBhvr>
                                      <p:tavLst>
                                        <p:tav tm="0">
                                          <p:val>
                                            <p:strVal val="#ppt_h"/>
                                          </p:val>
                                        </p:tav>
                                        <p:tav tm="100000">
                                          <p:val>
                                            <p:strVal val="#ppt_h"/>
                                          </p:val>
                                        </p:tav>
                                      </p:tavLst>
                                    </p:anim>
                                    <p:animEffect transition="in" filter="fade">
                                      <p:cBhvr>
                                        <p:cTn id="74" dur="1000"/>
                                        <p:tgtEl>
                                          <p:spTgt spid="77839"/>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77833"/>
                                        </p:tgtEl>
                                        <p:attrNameLst>
                                          <p:attrName>style.visibility</p:attrName>
                                        </p:attrNameLst>
                                      </p:cBhvr>
                                      <p:to>
                                        <p:strVal val="visible"/>
                                      </p:to>
                                    </p:set>
                                    <p:anim calcmode="lin" valueType="num">
                                      <p:cBhvr>
                                        <p:cTn id="77" dur="1000" fill="hold"/>
                                        <p:tgtEl>
                                          <p:spTgt spid="77833"/>
                                        </p:tgtEl>
                                        <p:attrNameLst>
                                          <p:attrName>ppt_w</p:attrName>
                                        </p:attrNameLst>
                                      </p:cBhvr>
                                      <p:tavLst>
                                        <p:tav tm="0">
                                          <p:val>
                                            <p:strVal val="#ppt_w*0.70"/>
                                          </p:val>
                                        </p:tav>
                                        <p:tav tm="100000">
                                          <p:val>
                                            <p:strVal val="#ppt_w"/>
                                          </p:val>
                                        </p:tav>
                                      </p:tavLst>
                                    </p:anim>
                                    <p:anim calcmode="lin" valueType="num">
                                      <p:cBhvr>
                                        <p:cTn id="78" dur="1000" fill="hold"/>
                                        <p:tgtEl>
                                          <p:spTgt spid="77833"/>
                                        </p:tgtEl>
                                        <p:attrNameLst>
                                          <p:attrName>ppt_h</p:attrName>
                                        </p:attrNameLst>
                                      </p:cBhvr>
                                      <p:tavLst>
                                        <p:tav tm="0">
                                          <p:val>
                                            <p:strVal val="#ppt_h"/>
                                          </p:val>
                                        </p:tav>
                                        <p:tav tm="100000">
                                          <p:val>
                                            <p:strVal val="#ppt_h"/>
                                          </p:val>
                                        </p:tav>
                                      </p:tavLst>
                                    </p:anim>
                                    <p:animEffect transition="in" filter="fade">
                                      <p:cBhvr>
                                        <p:cTn id="79" dur="1000"/>
                                        <p:tgtEl>
                                          <p:spTgt spid="77833"/>
                                        </p:tgtEl>
                                      </p:cBhvr>
                                    </p:animEffect>
                                  </p:childTnLst>
                                </p:cTn>
                              </p:par>
                              <p:par>
                                <p:cTn id="80" presetID="55" presetClass="entr" presetSubtype="0" fill="hold" nodeType="withEffect">
                                  <p:stCondLst>
                                    <p:cond delay="0"/>
                                  </p:stCondLst>
                                  <p:childTnLst>
                                    <p:set>
                                      <p:cBhvr>
                                        <p:cTn id="81" dur="1" fill="hold">
                                          <p:stCondLst>
                                            <p:cond delay="0"/>
                                          </p:stCondLst>
                                        </p:cTn>
                                        <p:tgtEl>
                                          <p:spTgt spid="77840"/>
                                        </p:tgtEl>
                                        <p:attrNameLst>
                                          <p:attrName>style.visibility</p:attrName>
                                        </p:attrNameLst>
                                      </p:cBhvr>
                                      <p:to>
                                        <p:strVal val="visible"/>
                                      </p:to>
                                    </p:set>
                                    <p:anim calcmode="lin" valueType="num">
                                      <p:cBhvr>
                                        <p:cTn id="82" dur="1000" fill="hold"/>
                                        <p:tgtEl>
                                          <p:spTgt spid="77840"/>
                                        </p:tgtEl>
                                        <p:attrNameLst>
                                          <p:attrName>ppt_w</p:attrName>
                                        </p:attrNameLst>
                                      </p:cBhvr>
                                      <p:tavLst>
                                        <p:tav tm="0">
                                          <p:val>
                                            <p:strVal val="#ppt_w*0.70"/>
                                          </p:val>
                                        </p:tav>
                                        <p:tav tm="100000">
                                          <p:val>
                                            <p:strVal val="#ppt_w"/>
                                          </p:val>
                                        </p:tav>
                                      </p:tavLst>
                                    </p:anim>
                                    <p:anim calcmode="lin" valueType="num">
                                      <p:cBhvr>
                                        <p:cTn id="83" dur="1000" fill="hold"/>
                                        <p:tgtEl>
                                          <p:spTgt spid="77840"/>
                                        </p:tgtEl>
                                        <p:attrNameLst>
                                          <p:attrName>ppt_h</p:attrName>
                                        </p:attrNameLst>
                                      </p:cBhvr>
                                      <p:tavLst>
                                        <p:tav tm="0">
                                          <p:val>
                                            <p:strVal val="#ppt_h"/>
                                          </p:val>
                                        </p:tav>
                                        <p:tav tm="100000">
                                          <p:val>
                                            <p:strVal val="#ppt_h"/>
                                          </p:val>
                                        </p:tav>
                                      </p:tavLst>
                                    </p:anim>
                                    <p:animEffect transition="in" filter="fade">
                                      <p:cBhvr>
                                        <p:cTn id="84" dur="1000"/>
                                        <p:tgtEl>
                                          <p:spTgt spid="77840"/>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77832"/>
                                        </p:tgtEl>
                                        <p:attrNameLst>
                                          <p:attrName>style.visibility</p:attrName>
                                        </p:attrNameLst>
                                      </p:cBhvr>
                                      <p:to>
                                        <p:strVal val="visible"/>
                                      </p:to>
                                    </p:set>
                                    <p:anim calcmode="lin" valueType="num">
                                      <p:cBhvr>
                                        <p:cTn id="87" dur="1000" fill="hold"/>
                                        <p:tgtEl>
                                          <p:spTgt spid="77832"/>
                                        </p:tgtEl>
                                        <p:attrNameLst>
                                          <p:attrName>ppt_w</p:attrName>
                                        </p:attrNameLst>
                                      </p:cBhvr>
                                      <p:tavLst>
                                        <p:tav tm="0">
                                          <p:val>
                                            <p:strVal val="#ppt_w*0.70"/>
                                          </p:val>
                                        </p:tav>
                                        <p:tav tm="100000">
                                          <p:val>
                                            <p:strVal val="#ppt_w"/>
                                          </p:val>
                                        </p:tav>
                                      </p:tavLst>
                                    </p:anim>
                                    <p:anim calcmode="lin" valueType="num">
                                      <p:cBhvr>
                                        <p:cTn id="88" dur="1000" fill="hold"/>
                                        <p:tgtEl>
                                          <p:spTgt spid="77832"/>
                                        </p:tgtEl>
                                        <p:attrNameLst>
                                          <p:attrName>ppt_h</p:attrName>
                                        </p:attrNameLst>
                                      </p:cBhvr>
                                      <p:tavLst>
                                        <p:tav tm="0">
                                          <p:val>
                                            <p:strVal val="#ppt_h"/>
                                          </p:val>
                                        </p:tav>
                                        <p:tav tm="100000">
                                          <p:val>
                                            <p:strVal val="#ppt_h"/>
                                          </p:val>
                                        </p:tav>
                                      </p:tavLst>
                                    </p:anim>
                                    <p:animEffect transition="in" filter="fade">
                                      <p:cBhvr>
                                        <p:cTn id="89" dur="1000"/>
                                        <p:tgtEl>
                                          <p:spTgt spid="77832"/>
                                        </p:tgtEl>
                                      </p:cBhvr>
                                    </p:animEffect>
                                  </p:childTnLst>
                                </p:cTn>
                              </p:par>
                              <p:par>
                                <p:cTn id="90" presetID="55" presetClass="entr" presetSubtype="0" fill="hold" nodeType="withEffect">
                                  <p:stCondLst>
                                    <p:cond delay="0"/>
                                  </p:stCondLst>
                                  <p:childTnLst>
                                    <p:set>
                                      <p:cBhvr>
                                        <p:cTn id="91" dur="1" fill="hold">
                                          <p:stCondLst>
                                            <p:cond delay="0"/>
                                          </p:stCondLst>
                                        </p:cTn>
                                        <p:tgtEl>
                                          <p:spTgt spid="77841"/>
                                        </p:tgtEl>
                                        <p:attrNameLst>
                                          <p:attrName>style.visibility</p:attrName>
                                        </p:attrNameLst>
                                      </p:cBhvr>
                                      <p:to>
                                        <p:strVal val="visible"/>
                                      </p:to>
                                    </p:set>
                                    <p:anim calcmode="lin" valueType="num">
                                      <p:cBhvr>
                                        <p:cTn id="92" dur="1000" fill="hold"/>
                                        <p:tgtEl>
                                          <p:spTgt spid="77841"/>
                                        </p:tgtEl>
                                        <p:attrNameLst>
                                          <p:attrName>ppt_w</p:attrName>
                                        </p:attrNameLst>
                                      </p:cBhvr>
                                      <p:tavLst>
                                        <p:tav tm="0">
                                          <p:val>
                                            <p:strVal val="#ppt_w*0.70"/>
                                          </p:val>
                                        </p:tav>
                                        <p:tav tm="100000">
                                          <p:val>
                                            <p:strVal val="#ppt_w"/>
                                          </p:val>
                                        </p:tav>
                                      </p:tavLst>
                                    </p:anim>
                                    <p:anim calcmode="lin" valueType="num">
                                      <p:cBhvr>
                                        <p:cTn id="93" dur="1000" fill="hold"/>
                                        <p:tgtEl>
                                          <p:spTgt spid="77841"/>
                                        </p:tgtEl>
                                        <p:attrNameLst>
                                          <p:attrName>ppt_h</p:attrName>
                                        </p:attrNameLst>
                                      </p:cBhvr>
                                      <p:tavLst>
                                        <p:tav tm="0">
                                          <p:val>
                                            <p:strVal val="#ppt_h"/>
                                          </p:val>
                                        </p:tav>
                                        <p:tav tm="100000">
                                          <p:val>
                                            <p:strVal val="#ppt_h"/>
                                          </p:val>
                                        </p:tav>
                                      </p:tavLst>
                                    </p:anim>
                                    <p:animEffect transition="in" filter="fade">
                                      <p:cBhvr>
                                        <p:cTn id="94" dur="1000"/>
                                        <p:tgtEl>
                                          <p:spTgt spid="77841"/>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77834"/>
                                        </p:tgtEl>
                                        <p:attrNameLst>
                                          <p:attrName>style.visibility</p:attrName>
                                        </p:attrNameLst>
                                      </p:cBhvr>
                                      <p:to>
                                        <p:strVal val="visible"/>
                                      </p:to>
                                    </p:set>
                                    <p:anim calcmode="lin" valueType="num">
                                      <p:cBhvr>
                                        <p:cTn id="97" dur="1000" fill="hold"/>
                                        <p:tgtEl>
                                          <p:spTgt spid="77834"/>
                                        </p:tgtEl>
                                        <p:attrNameLst>
                                          <p:attrName>ppt_w</p:attrName>
                                        </p:attrNameLst>
                                      </p:cBhvr>
                                      <p:tavLst>
                                        <p:tav tm="0">
                                          <p:val>
                                            <p:strVal val="#ppt_w*0.70"/>
                                          </p:val>
                                        </p:tav>
                                        <p:tav tm="100000">
                                          <p:val>
                                            <p:strVal val="#ppt_w"/>
                                          </p:val>
                                        </p:tav>
                                      </p:tavLst>
                                    </p:anim>
                                    <p:anim calcmode="lin" valueType="num">
                                      <p:cBhvr>
                                        <p:cTn id="98" dur="1000" fill="hold"/>
                                        <p:tgtEl>
                                          <p:spTgt spid="77834"/>
                                        </p:tgtEl>
                                        <p:attrNameLst>
                                          <p:attrName>ppt_h</p:attrName>
                                        </p:attrNameLst>
                                      </p:cBhvr>
                                      <p:tavLst>
                                        <p:tav tm="0">
                                          <p:val>
                                            <p:strVal val="#ppt_h"/>
                                          </p:val>
                                        </p:tav>
                                        <p:tav tm="100000">
                                          <p:val>
                                            <p:strVal val="#ppt_h"/>
                                          </p:val>
                                        </p:tav>
                                      </p:tavLst>
                                    </p:anim>
                                    <p:animEffect transition="in" filter="fade">
                                      <p:cBhvr>
                                        <p:cTn id="99" dur="10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p:bldP spid="77829" grpId="0" animBg="1"/>
      <p:bldP spid="77830" grpId="0" animBg="1"/>
      <p:bldP spid="77831" grpId="0" animBg="1"/>
      <p:bldP spid="77832" grpId="0" animBg="1"/>
      <p:bldP spid="77833" grpId="0" animBg="1"/>
      <p:bldP spid="77834" grpId="0" animBg="1"/>
      <p:bldP spid="77835" grpId="0"/>
      <p:bldP spid="7788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 name="Zástupný symbol čísla snímky 3"/>
          <p:cNvSpPr>
            <a:spLocks noGrp="1"/>
          </p:cNvSpPr>
          <p:nvPr>
            <p:ph type="sldNum" sz="quarter" idx="12"/>
          </p:nvPr>
        </p:nvSpPr>
        <p:spPr/>
        <p:txBody>
          <a:bodyPr/>
          <a:lstStyle/>
          <a:p>
            <a:fld id="{8E316CF7-501B-4E61-9174-8607E98DE00B}" type="slidenum">
              <a:rPr lang="sk-SK"/>
              <a:pPr/>
              <a:t>13</a:t>
            </a:fld>
            <a:endParaRPr lang="sk-SK"/>
          </a:p>
        </p:txBody>
      </p:sp>
      <p:sp>
        <p:nvSpPr>
          <p:cNvPr id="56322" name="Rectangle 2"/>
          <p:cNvSpPr>
            <a:spLocks noGrp="1" noChangeArrowheads="1"/>
          </p:cNvSpPr>
          <p:nvPr>
            <p:ph type="title" idx="4294967295"/>
          </p:nvPr>
        </p:nvSpPr>
        <p:spPr>
          <a:xfrm>
            <a:off x="250825" y="260350"/>
            <a:ext cx="8713788" cy="936625"/>
          </a:xfrm>
          <a:noFill/>
          <a:ln w="22225">
            <a:solidFill>
              <a:srgbClr val="006699"/>
            </a:solidFill>
            <a:miter lim="800000"/>
            <a:headEnd/>
            <a:tailEnd/>
          </a:ln>
        </p:spPr>
        <p:txBody>
          <a:bodyPr/>
          <a:lstStyle/>
          <a:p>
            <a:r>
              <a:rPr lang="sk-SK" b="1">
                <a:solidFill>
                  <a:srgbClr val="006699"/>
                </a:solidFill>
              </a:rPr>
              <a:t>Čo má Eva?</a:t>
            </a:r>
          </a:p>
        </p:txBody>
      </p:sp>
      <p:sp>
        <p:nvSpPr>
          <p:cNvPr id="56323" name="Rectangle 3"/>
          <p:cNvSpPr>
            <a:spLocks noGrp="1" noChangeArrowheads="1"/>
          </p:cNvSpPr>
          <p:nvPr>
            <p:ph type="body" sz="half" idx="4294967295"/>
          </p:nvPr>
        </p:nvSpPr>
        <p:spPr>
          <a:xfrm>
            <a:off x="250825" y="3357563"/>
            <a:ext cx="1619250" cy="533400"/>
          </a:xfrm>
        </p:spPr>
        <p:txBody>
          <a:bodyPr/>
          <a:lstStyle/>
          <a:p>
            <a:pPr>
              <a:lnSpc>
                <a:spcPct val="90000"/>
              </a:lnSpc>
              <a:buFontTx/>
              <a:buNone/>
            </a:pPr>
            <a:r>
              <a:rPr lang="sk-SK" sz="2800" b="1">
                <a:solidFill>
                  <a:srgbClr val="006699"/>
                </a:solidFill>
              </a:rPr>
              <a:t>Eva má</a:t>
            </a:r>
          </a:p>
        </p:txBody>
      </p:sp>
      <p:pic>
        <p:nvPicPr>
          <p:cNvPr id="56348" name="Picture 28" descr="lopta"/>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011863" y="2781300"/>
            <a:ext cx="1368425" cy="1025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5" name="Picture 5" descr="http://www.gify.nou.cz/medved1_soubory/6.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58888" y="1125538"/>
            <a:ext cx="16573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hračky 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775" y="1412875"/>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64388" y="4581525"/>
            <a:ext cx="1333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56329" name="Picture 9" descr="kn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5229225"/>
            <a:ext cx="954087" cy="1152525"/>
          </a:xfrm>
          <a:prstGeom prst="rect">
            <a:avLst/>
          </a:prstGeom>
          <a:noFill/>
          <a:extLst>
            <a:ext uri="{909E8E84-426E-40DD-AFC4-6F175D3DCCD1}">
              <a14:hiddenFill xmlns:a14="http://schemas.microsoft.com/office/drawing/2010/main">
                <a:solidFill>
                  <a:srgbClr val="FFFFFF"/>
                </a:solidFill>
              </a14:hiddenFill>
            </a:ext>
          </a:extLst>
        </p:spPr>
      </p:pic>
      <p:pic>
        <p:nvPicPr>
          <p:cNvPr id="56330" name="Picture 10" descr="hr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380288" y="3141663"/>
            <a:ext cx="127635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31" name="Picture 11" descr="http://www.beruska8.cz/hudebnici/hudebninastroje2/6.gif"/>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4427538" y="1341438"/>
            <a:ext cx="1555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2" descr="4"/>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331913" y="5157788"/>
            <a:ext cx="113506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Picture 14" descr="hr2"/>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516688" y="1341438"/>
            <a:ext cx="1584325" cy="1473200"/>
          </a:xfrm>
          <a:prstGeom prst="rect">
            <a:avLst/>
          </a:prstGeom>
          <a:noFill/>
          <a:extLst>
            <a:ext uri="{909E8E84-426E-40DD-AFC4-6F175D3DCCD1}">
              <a14:hiddenFill xmlns:a14="http://schemas.microsoft.com/office/drawing/2010/main">
                <a:solidFill>
                  <a:srgbClr val="FFFFFF"/>
                </a:solidFill>
              </a14:hiddenFill>
            </a:ext>
          </a:extLst>
        </p:spPr>
      </p:pic>
      <p:pic>
        <p:nvPicPr>
          <p:cNvPr id="56335" name="Picture 15" descr="hrčky 4"/>
          <p:cNvPicPr>
            <a:picLocks noChangeAspect="1" noChangeArrowheads="1"/>
          </p:cNvPicPr>
          <p:nvPr/>
        </p:nvPicPr>
        <p:blipFill>
          <a:blip r:embed="rId1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859338" y="5300663"/>
            <a:ext cx="158432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6" name="Line 16"/>
          <p:cNvSpPr>
            <a:spLocks noChangeShapeType="1"/>
          </p:cNvSpPr>
          <p:nvPr/>
        </p:nvSpPr>
        <p:spPr bwMode="auto">
          <a:xfrm flipV="1">
            <a:off x="1763713" y="2708275"/>
            <a:ext cx="287337" cy="936625"/>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6337" name="Line 17"/>
          <p:cNvSpPr>
            <a:spLocks noChangeShapeType="1"/>
          </p:cNvSpPr>
          <p:nvPr/>
        </p:nvSpPr>
        <p:spPr bwMode="auto">
          <a:xfrm flipV="1">
            <a:off x="1763713" y="2636838"/>
            <a:ext cx="1008062" cy="1008062"/>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6338" name="Line 18"/>
          <p:cNvSpPr>
            <a:spLocks noChangeShapeType="1"/>
          </p:cNvSpPr>
          <p:nvPr/>
        </p:nvSpPr>
        <p:spPr bwMode="auto">
          <a:xfrm>
            <a:off x="1763713" y="3644900"/>
            <a:ext cx="142875" cy="1368425"/>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6339" name="Line 19"/>
          <p:cNvSpPr>
            <a:spLocks noChangeShapeType="1"/>
          </p:cNvSpPr>
          <p:nvPr/>
        </p:nvSpPr>
        <p:spPr bwMode="auto">
          <a:xfrm>
            <a:off x="1763713" y="3644900"/>
            <a:ext cx="1368425" cy="1728788"/>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6340" name="Line 20"/>
          <p:cNvSpPr>
            <a:spLocks noChangeShapeType="1"/>
          </p:cNvSpPr>
          <p:nvPr/>
        </p:nvSpPr>
        <p:spPr bwMode="auto">
          <a:xfrm>
            <a:off x="1763713" y="3644900"/>
            <a:ext cx="1295400" cy="576263"/>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6341" name="Line 21"/>
          <p:cNvSpPr>
            <a:spLocks noChangeShapeType="1"/>
          </p:cNvSpPr>
          <p:nvPr/>
        </p:nvSpPr>
        <p:spPr bwMode="auto">
          <a:xfrm flipV="1">
            <a:off x="1763713" y="2276475"/>
            <a:ext cx="2808287" cy="1368425"/>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6342" name="Line 22"/>
          <p:cNvSpPr>
            <a:spLocks noChangeShapeType="1"/>
          </p:cNvSpPr>
          <p:nvPr/>
        </p:nvSpPr>
        <p:spPr bwMode="auto">
          <a:xfrm flipV="1">
            <a:off x="1763713" y="2420938"/>
            <a:ext cx="4679950" cy="1223962"/>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6343" name="Line 23"/>
          <p:cNvSpPr>
            <a:spLocks noChangeShapeType="1"/>
          </p:cNvSpPr>
          <p:nvPr/>
        </p:nvSpPr>
        <p:spPr bwMode="auto">
          <a:xfrm>
            <a:off x="1619250" y="36449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6344" name="Line 24"/>
          <p:cNvSpPr>
            <a:spLocks noChangeShapeType="1"/>
          </p:cNvSpPr>
          <p:nvPr/>
        </p:nvSpPr>
        <p:spPr bwMode="auto">
          <a:xfrm flipV="1">
            <a:off x="1763713" y="3357563"/>
            <a:ext cx="3887787" cy="287337"/>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6345" name="Line 25"/>
          <p:cNvSpPr>
            <a:spLocks noChangeShapeType="1"/>
          </p:cNvSpPr>
          <p:nvPr/>
        </p:nvSpPr>
        <p:spPr bwMode="auto">
          <a:xfrm>
            <a:off x="1763713" y="3644900"/>
            <a:ext cx="2952750" cy="2016125"/>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6346" name="Line 26"/>
          <p:cNvSpPr>
            <a:spLocks noChangeShapeType="1"/>
          </p:cNvSpPr>
          <p:nvPr/>
        </p:nvSpPr>
        <p:spPr bwMode="auto">
          <a:xfrm>
            <a:off x="1763713" y="3644900"/>
            <a:ext cx="5545137" cy="360363"/>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6347" name="Line 27"/>
          <p:cNvSpPr>
            <a:spLocks noChangeShapeType="1"/>
          </p:cNvSpPr>
          <p:nvPr/>
        </p:nvSpPr>
        <p:spPr bwMode="auto">
          <a:xfrm>
            <a:off x="1835150" y="3644900"/>
            <a:ext cx="5113338" cy="1296988"/>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pic>
        <p:nvPicPr>
          <p:cNvPr id="56350" name="Picture 30" descr="12747762-barevna-kostky-vektorova-ilustrace-na-ba-la-m-pozada"/>
          <p:cNvPicPr>
            <a:picLocks noGrp="1" noChangeAspect="1" noChangeArrowheads="1"/>
          </p:cNvPicPr>
          <p:nvPr>
            <p:ph sz="quarter" idx="4294967295"/>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76600" y="4149725"/>
            <a:ext cx="790575" cy="63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 calcmode="lin" valueType="num">
                                      <p:cBhvr>
                                        <p:cTn id="9" dur="500" fill="hold"/>
                                        <p:tgtEl>
                                          <p:spTgt spid="56322"/>
                                        </p:tgtEl>
                                        <p:attrNameLst>
                                          <p:attrName>style.rotation</p:attrName>
                                        </p:attrNameLst>
                                      </p:cBhvr>
                                      <p:tavLst>
                                        <p:tav tm="0">
                                          <p:val>
                                            <p:fltVal val="360"/>
                                          </p:val>
                                        </p:tav>
                                        <p:tav tm="100000">
                                          <p:val>
                                            <p:fltVal val="0"/>
                                          </p:val>
                                        </p:tav>
                                      </p:tavLst>
                                    </p:anim>
                                    <p:animEffect transition="in" filter="fade">
                                      <p:cBhvr>
                                        <p:cTn id="10" dur="500"/>
                                        <p:tgtEl>
                                          <p:spTgt spid="56322"/>
                                        </p:tgtEl>
                                      </p:cBhvr>
                                    </p:animEffect>
                                  </p:childTnLst>
                                </p:cTn>
                              </p:par>
                            </p:childTnLst>
                          </p:cTn>
                        </p:par>
                        <p:par>
                          <p:cTn id="11" fill="hold" nodeType="afterGroup">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 calcmode="lin" valueType="num">
                                      <p:cBhvr>
                                        <p:cTn id="14" dur="1000" fill="hold"/>
                                        <p:tgtEl>
                                          <p:spTgt spid="5632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632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632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56325"/>
                                        </p:tgtEl>
                                        <p:attrNameLst>
                                          <p:attrName>style.visibility</p:attrName>
                                        </p:attrNameLst>
                                      </p:cBhvr>
                                      <p:to>
                                        <p:strVal val="visible"/>
                                      </p:to>
                                    </p:set>
                                    <p:anim calcmode="lin" valueType="num">
                                      <p:cBhvr>
                                        <p:cTn id="21" dur="1000" fill="hold"/>
                                        <p:tgtEl>
                                          <p:spTgt spid="56325"/>
                                        </p:tgtEl>
                                        <p:attrNameLst>
                                          <p:attrName>ppt_w</p:attrName>
                                        </p:attrNameLst>
                                      </p:cBhvr>
                                      <p:tavLst>
                                        <p:tav tm="0">
                                          <p:val>
                                            <p:strVal val="#ppt_w*0.70"/>
                                          </p:val>
                                        </p:tav>
                                        <p:tav tm="100000">
                                          <p:val>
                                            <p:strVal val="#ppt_w"/>
                                          </p:val>
                                        </p:tav>
                                      </p:tavLst>
                                    </p:anim>
                                    <p:anim calcmode="lin" valueType="num">
                                      <p:cBhvr>
                                        <p:cTn id="22" dur="1000" fill="hold"/>
                                        <p:tgtEl>
                                          <p:spTgt spid="56325"/>
                                        </p:tgtEl>
                                        <p:attrNameLst>
                                          <p:attrName>ppt_h</p:attrName>
                                        </p:attrNameLst>
                                      </p:cBhvr>
                                      <p:tavLst>
                                        <p:tav tm="0">
                                          <p:val>
                                            <p:strVal val="#ppt_h"/>
                                          </p:val>
                                        </p:tav>
                                        <p:tav tm="100000">
                                          <p:val>
                                            <p:strVal val="#ppt_h"/>
                                          </p:val>
                                        </p:tav>
                                      </p:tavLst>
                                    </p:anim>
                                    <p:animEffect transition="in" filter="fade">
                                      <p:cBhvr>
                                        <p:cTn id="23" dur="1000"/>
                                        <p:tgtEl>
                                          <p:spTgt spid="56325"/>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56336"/>
                                        </p:tgtEl>
                                        <p:attrNameLst>
                                          <p:attrName>style.visibility</p:attrName>
                                        </p:attrNameLst>
                                      </p:cBhvr>
                                      <p:to>
                                        <p:strVal val="visible"/>
                                      </p:to>
                                    </p:set>
                                    <p:anim calcmode="lin" valueType="num">
                                      <p:cBhvr>
                                        <p:cTn id="26" dur="1000" fill="hold"/>
                                        <p:tgtEl>
                                          <p:spTgt spid="56336"/>
                                        </p:tgtEl>
                                        <p:attrNameLst>
                                          <p:attrName>ppt_w</p:attrName>
                                        </p:attrNameLst>
                                      </p:cBhvr>
                                      <p:tavLst>
                                        <p:tav tm="0">
                                          <p:val>
                                            <p:strVal val="#ppt_w*0.70"/>
                                          </p:val>
                                        </p:tav>
                                        <p:tav tm="100000">
                                          <p:val>
                                            <p:strVal val="#ppt_w"/>
                                          </p:val>
                                        </p:tav>
                                      </p:tavLst>
                                    </p:anim>
                                    <p:anim calcmode="lin" valueType="num">
                                      <p:cBhvr>
                                        <p:cTn id="27" dur="1000" fill="hold"/>
                                        <p:tgtEl>
                                          <p:spTgt spid="56336"/>
                                        </p:tgtEl>
                                        <p:attrNameLst>
                                          <p:attrName>ppt_h</p:attrName>
                                        </p:attrNameLst>
                                      </p:cBhvr>
                                      <p:tavLst>
                                        <p:tav tm="0">
                                          <p:val>
                                            <p:strVal val="#ppt_h"/>
                                          </p:val>
                                        </p:tav>
                                        <p:tav tm="100000">
                                          <p:val>
                                            <p:strVal val="#ppt_h"/>
                                          </p:val>
                                        </p:tav>
                                      </p:tavLst>
                                    </p:anim>
                                    <p:animEffect transition="in" filter="fade">
                                      <p:cBhvr>
                                        <p:cTn id="28" dur="1000"/>
                                        <p:tgtEl>
                                          <p:spTgt spid="563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56326"/>
                                        </p:tgtEl>
                                        <p:attrNameLst>
                                          <p:attrName>style.visibility</p:attrName>
                                        </p:attrNameLst>
                                      </p:cBhvr>
                                      <p:to>
                                        <p:strVal val="visible"/>
                                      </p:to>
                                    </p:set>
                                    <p:anim calcmode="lin" valueType="num">
                                      <p:cBhvr>
                                        <p:cTn id="33" dur="1000" fill="hold"/>
                                        <p:tgtEl>
                                          <p:spTgt spid="56326"/>
                                        </p:tgtEl>
                                        <p:attrNameLst>
                                          <p:attrName>ppt_w</p:attrName>
                                        </p:attrNameLst>
                                      </p:cBhvr>
                                      <p:tavLst>
                                        <p:tav tm="0">
                                          <p:val>
                                            <p:strVal val="#ppt_w*0.70"/>
                                          </p:val>
                                        </p:tav>
                                        <p:tav tm="100000">
                                          <p:val>
                                            <p:strVal val="#ppt_w"/>
                                          </p:val>
                                        </p:tav>
                                      </p:tavLst>
                                    </p:anim>
                                    <p:anim calcmode="lin" valueType="num">
                                      <p:cBhvr>
                                        <p:cTn id="34" dur="1000" fill="hold"/>
                                        <p:tgtEl>
                                          <p:spTgt spid="56326"/>
                                        </p:tgtEl>
                                        <p:attrNameLst>
                                          <p:attrName>ppt_h</p:attrName>
                                        </p:attrNameLst>
                                      </p:cBhvr>
                                      <p:tavLst>
                                        <p:tav tm="0">
                                          <p:val>
                                            <p:strVal val="#ppt_h"/>
                                          </p:val>
                                        </p:tav>
                                        <p:tav tm="100000">
                                          <p:val>
                                            <p:strVal val="#ppt_h"/>
                                          </p:val>
                                        </p:tav>
                                      </p:tavLst>
                                    </p:anim>
                                    <p:animEffect transition="in" filter="fade">
                                      <p:cBhvr>
                                        <p:cTn id="35" dur="1000"/>
                                        <p:tgtEl>
                                          <p:spTgt spid="56326"/>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56337"/>
                                        </p:tgtEl>
                                        <p:attrNameLst>
                                          <p:attrName>style.visibility</p:attrName>
                                        </p:attrNameLst>
                                      </p:cBhvr>
                                      <p:to>
                                        <p:strVal val="visible"/>
                                      </p:to>
                                    </p:set>
                                    <p:anim calcmode="lin" valueType="num">
                                      <p:cBhvr>
                                        <p:cTn id="38" dur="1000" fill="hold"/>
                                        <p:tgtEl>
                                          <p:spTgt spid="56337"/>
                                        </p:tgtEl>
                                        <p:attrNameLst>
                                          <p:attrName>ppt_w</p:attrName>
                                        </p:attrNameLst>
                                      </p:cBhvr>
                                      <p:tavLst>
                                        <p:tav tm="0">
                                          <p:val>
                                            <p:strVal val="#ppt_w*0.70"/>
                                          </p:val>
                                        </p:tav>
                                        <p:tav tm="100000">
                                          <p:val>
                                            <p:strVal val="#ppt_w"/>
                                          </p:val>
                                        </p:tav>
                                      </p:tavLst>
                                    </p:anim>
                                    <p:anim calcmode="lin" valueType="num">
                                      <p:cBhvr>
                                        <p:cTn id="39" dur="1000" fill="hold"/>
                                        <p:tgtEl>
                                          <p:spTgt spid="56337"/>
                                        </p:tgtEl>
                                        <p:attrNameLst>
                                          <p:attrName>ppt_h</p:attrName>
                                        </p:attrNameLst>
                                      </p:cBhvr>
                                      <p:tavLst>
                                        <p:tav tm="0">
                                          <p:val>
                                            <p:strVal val="#ppt_h"/>
                                          </p:val>
                                        </p:tav>
                                        <p:tav tm="100000">
                                          <p:val>
                                            <p:strVal val="#ppt_h"/>
                                          </p:val>
                                        </p:tav>
                                      </p:tavLst>
                                    </p:anim>
                                    <p:animEffect transition="in" filter="fade">
                                      <p:cBhvr>
                                        <p:cTn id="40" dur="1000"/>
                                        <p:tgtEl>
                                          <p:spTgt spid="5633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nodeType="clickEffect">
                                  <p:stCondLst>
                                    <p:cond delay="0"/>
                                  </p:stCondLst>
                                  <p:childTnLst>
                                    <p:set>
                                      <p:cBhvr>
                                        <p:cTn id="44" dur="1" fill="hold">
                                          <p:stCondLst>
                                            <p:cond delay="0"/>
                                          </p:stCondLst>
                                        </p:cTn>
                                        <p:tgtEl>
                                          <p:spTgt spid="56331"/>
                                        </p:tgtEl>
                                        <p:attrNameLst>
                                          <p:attrName>style.visibility</p:attrName>
                                        </p:attrNameLst>
                                      </p:cBhvr>
                                      <p:to>
                                        <p:strVal val="visible"/>
                                      </p:to>
                                    </p:set>
                                    <p:anim calcmode="lin" valueType="num">
                                      <p:cBhvr>
                                        <p:cTn id="45" dur="1000" fill="hold"/>
                                        <p:tgtEl>
                                          <p:spTgt spid="56331"/>
                                        </p:tgtEl>
                                        <p:attrNameLst>
                                          <p:attrName>ppt_w</p:attrName>
                                        </p:attrNameLst>
                                      </p:cBhvr>
                                      <p:tavLst>
                                        <p:tav tm="0">
                                          <p:val>
                                            <p:strVal val="#ppt_w*0.70"/>
                                          </p:val>
                                        </p:tav>
                                        <p:tav tm="100000">
                                          <p:val>
                                            <p:strVal val="#ppt_w"/>
                                          </p:val>
                                        </p:tav>
                                      </p:tavLst>
                                    </p:anim>
                                    <p:anim calcmode="lin" valueType="num">
                                      <p:cBhvr>
                                        <p:cTn id="46" dur="1000" fill="hold"/>
                                        <p:tgtEl>
                                          <p:spTgt spid="56331"/>
                                        </p:tgtEl>
                                        <p:attrNameLst>
                                          <p:attrName>ppt_h</p:attrName>
                                        </p:attrNameLst>
                                      </p:cBhvr>
                                      <p:tavLst>
                                        <p:tav tm="0">
                                          <p:val>
                                            <p:strVal val="#ppt_h"/>
                                          </p:val>
                                        </p:tav>
                                        <p:tav tm="100000">
                                          <p:val>
                                            <p:strVal val="#ppt_h"/>
                                          </p:val>
                                        </p:tav>
                                      </p:tavLst>
                                    </p:anim>
                                    <p:animEffect transition="in" filter="fade">
                                      <p:cBhvr>
                                        <p:cTn id="47" dur="1000"/>
                                        <p:tgtEl>
                                          <p:spTgt spid="56331"/>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56341"/>
                                        </p:tgtEl>
                                        <p:attrNameLst>
                                          <p:attrName>style.visibility</p:attrName>
                                        </p:attrNameLst>
                                      </p:cBhvr>
                                      <p:to>
                                        <p:strVal val="visible"/>
                                      </p:to>
                                    </p:set>
                                    <p:anim calcmode="lin" valueType="num">
                                      <p:cBhvr>
                                        <p:cTn id="50" dur="1000" fill="hold"/>
                                        <p:tgtEl>
                                          <p:spTgt spid="56341"/>
                                        </p:tgtEl>
                                        <p:attrNameLst>
                                          <p:attrName>ppt_w</p:attrName>
                                        </p:attrNameLst>
                                      </p:cBhvr>
                                      <p:tavLst>
                                        <p:tav tm="0">
                                          <p:val>
                                            <p:strVal val="#ppt_w*0.70"/>
                                          </p:val>
                                        </p:tav>
                                        <p:tav tm="100000">
                                          <p:val>
                                            <p:strVal val="#ppt_w"/>
                                          </p:val>
                                        </p:tav>
                                      </p:tavLst>
                                    </p:anim>
                                    <p:anim calcmode="lin" valueType="num">
                                      <p:cBhvr>
                                        <p:cTn id="51" dur="1000" fill="hold"/>
                                        <p:tgtEl>
                                          <p:spTgt spid="56341"/>
                                        </p:tgtEl>
                                        <p:attrNameLst>
                                          <p:attrName>ppt_h</p:attrName>
                                        </p:attrNameLst>
                                      </p:cBhvr>
                                      <p:tavLst>
                                        <p:tav tm="0">
                                          <p:val>
                                            <p:strVal val="#ppt_h"/>
                                          </p:val>
                                        </p:tav>
                                        <p:tav tm="100000">
                                          <p:val>
                                            <p:strVal val="#ppt_h"/>
                                          </p:val>
                                        </p:tav>
                                      </p:tavLst>
                                    </p:anim>
                                    <p:animEffect transition="in" filter="fade">
                                      <p:cBhvr>
                                        <p:cTn id="52" dur="1000"/>
                                        <p:tgtEl>
                                          <p:spTgt spid="5634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nodeType="clickEffect">
                                  <p:stCondLst>
                                    <p:cond delay="0"/>
                                  </p:stCondLst>
                                  <p:childTnLst>
                                    <p:set>
                                      <p:cBhvr>
                                        <p:cTn id="56" dur="1" fill="hold">
                                          <p:stCondLst>
                                            <p:cond delay="0"/>
                                          </p:stCondLst>
                                        </p:cTn>
                                        <p:tgtEl>
                                          <p:spTgt spid="56334"/>
                                        </p:tgtEl>
                                        <p:attrNameLst>
                                          <p:attrName>style.visibility</p:attrName>
                                        </p:attrNameLst>
                                      </p:cBhvr>
                                      <p:to>
                                        <p:strVal val="visible"/>
                                      </p:to>
                                    </p:set>
                                    <p:anim calcmode="lin" valueType="num">
                                      <p:cBhvr>
                                        <p:cTn id="57" dur="1000" fill="hold"/>
                                        <p:tgtEl>
                                          <p:spTgt spid="56334"/>
                                        </p:tgtEl>
                                        <p:attrNameLst>
                                          <p:attrName>ppt_w</p:attrName>
                                        </p:attrNameLst>
                                      </p:cBhvr>
                                      <p:tavLst>
                                        <p:tav tm="0">
                                          <p:val>
                                            <p:strVal val="#ppt_w*0.70"/>
                                          </p:val>
                                        </p:tav>
                                        <p:tav tm="100000">
                                          <p:val>
                                            <p:strVal val="#ppt_w"/>
                                          </p:val>
                                        </p:tav>
                                      </p:tavLst>
                                    </p:anim>
                                    <p:anim calcmode="lin" valueType="num">
                                      <p:cBhvr>
                                        <p:cTn id="58" dur="1000" fill="hold"/>
                                        <p:tgtEl>
                                          <p:spTgt spid="56334"/>
                                        </p:tgtEl>
                                        <p:attrNameLst>
                                          <p:attrName>ppt_h</p:attrName>
                                        </p:attrNameLst>
                                      </p:cBhvr>
                                      <p:tavLst>
                                        <p:tav tm="0">
                                          <p:val>
                                            <p:strVal val="#ppt_h"/>
                                          </p:val>
                                        </p:tav>
                                        <p:tav tm="100000">
                                          <p:val>
                                            <p:strVal val="#ppt_h"/>
                                          </p:val>
                                        </p:tav>
                                      </p:tavLst>
                                    </p:anim>
                                    <p:animEffect transition="in" filter="fade">
                                      <p:cBhvr>
                                        <p:cTn id="59" dur="1000"/>
                                        <p:tgtEl>
                                          <p:spTgt spid="56334"/>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56342"/>
                                        </p:tgtEl>
                                        <p:attrNameLst>
                                          <p:attrName>style.visibility</p:attrName>
                                        </p:attrNameLst>
                                      </p:cBhvr>
                                      <p:to>
                                        <p:strVal val="visible"/>
                                      </p:to>
                                    </p:set>
                                    <p:anim calcmode="lin" valueType="num">
                                      <p:cBhvr>
                                        <p:cTn id="62" dur="1000" fill="hold"/>
                                        <p:tgtEl>
                                          <p:spTgt spid="56342"/>
                                        </p:tgtEl>
                                        <p:attrNameLst>
                                          <p:attrName>ppt_w</p:attrName>
                                        </p:attrNameLst>
                                      </p:cBhvr>
                                      <p:tavLst>
                                        <p:tav tm="0">
                                          <p:val>
                                            <p:strVal val="#ppt_w*0.70"/>
                                          </p:val>
                                        </p:tav>
                                        <p:tav tm="100000">
                                          <p:val>
                                            <p:strVal val="#ppt_w"/>
                                          </p:val>
                                        </p:tav>
                                      </p:tavLst>
                                    </p:anim>
                                    <p:anim calcmode="lin" valueType="num">
                                      <p:cBhvr>
                                        <p:cTn id="63" dur="1000" fill="hold"/>
                                        <p:tgtEl>
                                          <p:spTgt spid="56342"/>
                                        </p:tgtEl>
                                        <p:attrNameLst>
                                          <p:attrName>ppt_h</p:attrName>
                                        </p:attrNameLst>
                                      </p:cBhvr>
                                      <p:tavLst>
                                        <p:tav tm="0">
                                          <p:val>
                                            <p:strVal val="#ppt_h"/>
                                          </p:val>
                                        </p:tav>
                                        <p:tav tm="100000">
                                          <p:val>
                                            <p:strVal val="#ppt_h"/>
                                          </p:val>
                                        </p:tav>
                                      </p:tavLst>
                                    </p:anim>
                                    <p:animEffect transition="in" filter="fade">
                                      <p:cBhvr>
                                        <p:cTn id="64" dur="1000"/>
                                        <p:tgtEl>
                                          <p:spTgt spid="5634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nodeType="clickEffect">
                                  <p:stCondLst>
                                    <p:cond delay="0"/>
                                  </p:stCondLst>
                                  <p:childTnLst>
                                    <p:set>
                                      <p:cBhvr>
                                        <p:cTn id="68" dur="1" fill="hold">
                                          <p:stCondLst>
                                            <p:cond delay="0"/>
                                          </p:stCondLst>
                                        </p:cTn>
                                        <p:tgtEl>
                                          <p:spTgt spid="56348"/>
                                        </p:tgtEl>
                                        <p:attrNameLst>
                                          <p:attrName>style.visibility</p:attrName>
                                        </p:attrNameLst>
                                      </p:cBhvr>
                                      <p:to>
                                        <p:strVal val="visible"/>
                                      </p:to>
                                    </p:set>
                                    <p:anim calcmode="lin" valueType="num">
                                      <p:cBhvr>
                                        <p:cTn id="69" dur="1000" fill="hold"/>
                                        <p:tgtEl>
                                          <p:spTgt spid="56348"/>
                                        </p:tgtEl>
                                        <p:attrNameLst>
                                          <p:attrName>ppt_w</p:attrName>
                                        </p:attrNameLst>
                                      </p:cBhvr>
                                      <p:tavLst>
                                        <p:tav tm="0">
                                          <p:val>
                                            <p:strVal val="#ppt_w*0.70"/>
                                          </p:val>
                                        </p:tav>
                                        <p:tav tm="100000">
                                          <p:val>
                                            <p:strVal val="#ppt_w"/>
                                          </p:val>
                                        </p:tav>
                                      </p:tavLst>
                                    </p:anim>
                                    <p:anim calcmode="lin" valueType="num">
                                      <p:cBhvr>
                                        <p:cTn id="70" dur="1000" fill="hold"/>
                                        <p:tgtEl>
                                          <p:spTgt spid="56348"/>
                                        </p:tgtEl>
                                        <p:attrNameLst>
                                          <p:attrName>ppt_h</p:attrName>
                                        </p:attrNameLst>
                                      </p:cBhvr>
                                      <p:tavLst>
                                        <p:tav tm="0">
                                          <p:val>
                                            <p:strVal val="#ppt_h"/>
                                          </p:val>
                                        </p:tav>
                                        <p:tav tm="100000">
                                          <p:val>
                                            <p:strVal val="#ppt_h"/>
                                          </p:val>
                                        </p:tav>
                                      </p:tavLst>
                                    </p:anim>
                                    <p:animEffect transition="in" filter="fade">
                                      <p:cBhvr>
                                        <p:cTn id="71" dur="1000"/>
                                        <p:tgtEl>
                                          <p:spTgt spid="56348"/>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56344"/>
                                        </p:tgtEl>
                                        <p:attrNameLst>
                                          <p:attrName>style.visibility</p:attrName>
                                        </p:attrNameLst>
                                      </p:cBhvr>
                                      <p:to>
                                        <p:strVal val="visible"/>
                                      </p:to>
                                    </p:set>
                                    <p:anim calcmode="lin" valueType="num">
                                      <p:cBhvr>
                                        <p:cTn id="74" dur="1000" fill="hold"/>
                                        <p:tgtEl>
                                          <p:spTgt spid="56344"/>
                                        </p:tgtEl>
                                        <p:attrNameLst>
                                          <p:attrName>ppt_w</p:attrName>
                                        </p:attrNameLst>
                                      </p:cBhvr>
                                      <p:tavLst>
                                        <p:tav tm="0">
                                          <p:val>
                                            <p:strVal val="#ppt_w*0.70"/>
                                          </p:val>
                                        </p:tav>
                                        <p:tav tm="100000">
                                          <p:val>
                                            <p:strVal val="#ppt_w"/>
                                          </p:val>
                                        </p:tav>
                                      </p:tavLst>
                                    </p:anim>
                                    <p:anim calcmode="lin" valueType="num">
                                      <p:cBhvr>
                                        <p:cTn id="75" dur="1000" fill="hold"/>
                                        <p:tgtEl>
                                          <p:spTgt spid="56344"/>
                                        </p:tgtEl>
                                        <p:attrNameLst>
                                          <p:attrName>ppt_h</p:attrName>
                                        </p:attrNameLst>
                                      </p:cBhvr>
                                      <p:tavLst>
                                        <p:tav tm="0">
                                          <p:val>
                                            <p:strVal val="#ppt_h"/>
                                          </p:val>
                                        </p:tav>
                                        <p:tav tm="100000">
                                          <p:val>
                                            <p:strVal val="#ppt_h"/>
                                          </p:val>
                                        </p:tav>
                                      </p:tavLst>
                                    </p:anim>
                                    <p:animEffect transition="in" filter="fade">
                                      <p:cBhvr>
                                        <p:cTn id="76" dur="1000"/>
                                        <p:tgtEl>
                                          <p:spTgt spid="5634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5" presetClass="entr" presetSubtype="0" fill="hold" nodeType="clickEffect">
                                  <p:stCondLst>
                                    <p:cond delay="0"/>
                                  </p:stCondLst>
                                  <p:childTnLst>
                                    <p:set>
                                      <p:cBhvr>
                                        <p:cTn id="80" dur="1" fill="hold">
                                          <p:stCondLst>
                                            <p:cond delay="0"/>
                                          </p:stCondLst>
                                        </p:cTn>
                                        <p:tgtEl>
                                          <p:spTgt spid="56330"/>
                                        </p:tgtEl>
                                        <p:attrNameLst>
                                          <p:attrName>style.visibility</p:attrName>
                                        </p:attrNameLst>
                                      </p:cBhvr>
                                      <p:to>
                                        <p:strVal val="visible"/>
                                      </p:to>
                                    </p:set>
                                    <p:anim calcmode="lin" valueType="num">
                                      <p:cBhvr>
                                        <p:cTn id="81" dur="1000" fill="hold"/>
                                        <p:tgtEl>
                                          <p:spTgt spid="56330"/>
                                        </p:tgtEl>
                                        <p:attrNameLst>
                                          <p:attrName>ppt_w</p:attrName>
                                        </p:attrNameLst>
                                      </p:cBhvr>
                                      <p:tavLst>
                                        <p:tav tm="0">
                                          <p:val>
                                            <p:strVal val="#ppt_w*0.70"/>
                                          </p:val>
                                        </p:tav>
                                        <p:tav tm="100000">
                                          <p:val>
                                            <p:strVal val="#ppt_w"/>
                                          </p:val>
                                        </p:tav>
                                      </p:tavLst>
                                    </p:anim>
                                    <p:anim calcmode="lin" valueType="num">
                                      <p:cBhvr>
                                        <p:cTn id="82" dur="1000" fill="hold"/>
                                        <p:tgtEl>
                                          <p:spTgt spid="56330"/>
                                        </p:tgtEl>
                                        <p:attrNameLst>
                                          <p:attrName>ppt_h</p:attrName>
                                        </p:attrNameLst>
                                      </p:cBhvr>
                                      <p:tavLst>
                                        <p:tav tm="0">
                                          <p:val>
                                            <p:strVal val="#ppt_h"/>
                                          </p:val>
                                        </p:tav>
                                        <p:tav tm="100000">
                                          <p:val>
                                            <p:strVal val="#ppt_h"/>
                                          </p:val>
                                        </p:tav>
                                      </p:tavLst>
                                    </p:anim>
                                    <p:animEffect transition="in" filter="fade">
                                      <p:cBhvr>
                                        <p:cTn id="83" dur="1000"/>
                                        <p:tgtEl>
                                          <p:spTgt spid="56330"/>
                                        </p:tgtEl>
                                      </p:cBhvr>
                                    </p:animEffect>
                                  </p:childTnLst>
                                </p:cTn>
                              </p:par>
                              <p:par>
                                <p:cTn id="84" presetID="55" presetClass="entr" presetSubtype="0" fill="hold" grpId="0" nodeType="withEffect">
                                  <p:stCondLst>
                                    <p:cond delay="0"/>
                                  </p:stCondLst>
                                  <p:childTnLst>
                                    <p:set>
                                      <p:cBhvr>
                                        <p:cTn id="85" dur="1" fill="hold">
                                          <p:stCondLst>
                                            <p:cond delay="0"/>
                                          </p:stCondLst>
                                        </p:cTn>
                                        <p:tgtEl>
                                          <p:spTgt spid="56346"/>
                                        </p:tgtEl>
                                        <p:attrNameLst>
                                          <p:attrName>style.visibility</p:attrName>
                                        </p:attrNameLst>
                                      </p:cBhvr>
                                      <p:to>
                                        <p:strVal val="visible"/>
                                      </p:to>
                                    </p:set>
                                    <p:anim calcmode="lin" valueType="num">
                                      <p:cBhvr>
                                        <p:cTn id="86" dur="1000" fill="hold"/>
                                        <p:tgtEl>
                                          <p:spTgt spid="56346"/>
                                        </p:tgtEl>
                                        <p:attrNameLst>
                                          <p:attrName>ppt_w</p:attrName>
                                        </p:attrNameLst>
                                      </p:cBhvr>
                                      <p:tavLst>
                                        <p:tav tm="0">
                                          <p:val>
                                            <p:strVal val="#ppt_w*0.70"/>
                                          </p:val>
                                        </p:tav>
                                        <p:tav tm="100000">
                                          <p:val>
                                            <p:strVal val="#ppt_w"/>
                                          </p:val>
                                        </p:tav>
                                      </p:tavLst>
                                    </p:anim>
                                    <p:anim calcmode="lin" valueType="num">
                                      <p:cBhvr>
                                        <p:cTn id="87" dur="1000" fill="hold"/>
                                        <p:tgtEl>
                                          <p:spTgt spid="56346"/>
                                        </p:tgtEl>
                                        <p:attrNameLst>
                                          <p:attrName>ppt_h</p:attrName>
                                        </p:attrNameLst>
                                      </p:cBhvr>
                                      <p:tavLst>
                                        <p:tav tm="0">
                                          <p:val>
                                            <p:strVal val="#ppt_h"/>
                                          </p:val>
                                        </p:tav>
                                        <p:tav tm="100000">
                                          <p:val>
                                            <p:strVal val="#ppt_h"/>
                                          </p:val>
                                        </p:tav>
                                      </p:tavLst>
                                    </p:anim>
                                    <p:animEffect transition="in" filter="fade">
                                      <p:cBhvr>
                                        <p:cTn id="88" dur="1000"/>
                                        <p:tgtEl>
                                          <p:spTgt spid="5634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5" presetClass="entr" presetSubtype="0" fill="hold" nodeType="clickEffect">
                                  <p:stCondLst>
                                    <p:cond delay="0"/>
                                  </p:stCondLst>
                                  <p:childTnLst>
                                    <p:set>
                                      <p:cBhvr>
                                        <p:cTn id="92" dur="1" fill="hold">
                                          <p:stCondLst>
                                            <p:cond delay="0"/>
                                          </p:stCondLst>
                                        </p:cTn>
                                        <p:tgtEl>
                                          <p:spTgt spid="56327"/>
                                        </p:tgtEl>
                                        <p:attrNameLst>
                                          <p:attrName>style.visibility</p:attrName>
                                        </p:attrNameLst>
                                      </p:cBhvr>
                                      <p:to>
                                        <p:strVal val="visible"/>
                                      </p:to>
                                    </p:set>
                                    <p:anim calcmode="lin" valueType="num">
                                      <p:cBhvr>
                                        <p:cTn id="93" dur="1000" fill="hold"/>
                                        <p:tgtEl>
                                          <p:spTgt spid="56327"/>
                                        </p:tgtEl>
                                        <p:attrNameLst>
                                          <p:attrName>ppt_w</p:attrName>
                                        </p:attrNameLst>
                                      </p:cBhvr>
                                      <p:tavLst>
                                        <p:tav tm="0">
                                          <p:val>
                                            <p:strVal val="#ppt_w*0.70"/>
                                          </p:val>
                                        </p:tav>
                                        <p:tav tm="100000">
                                          <p:val>
                                            <p:strVal val="#ppt_w"/>
                                          </p:val>
                                        </p:tav>
                                      </p:tavLst>
                                    </p:anim>
                                    <p:anim calcmode="lin" valueType="num">
                                      <p:cBhvr>
                                        <p:cTn id="94" dur="1000" fill="hold"/>
                                        <p:tgtEl>
                                          <p:spTgt spid="56327"/>
                                        </p:tgtEl>
                                        <p:attrNameLst>
                                          <p:attrName>ppt_h</p:attrName>
                                        </p:attrNameLst>
                                      </p:cBhvr>
                                      <p:tavLst>
                                        <p:tav tm="0">
                                          <p:val>
                                            <p:strVal val="#ppt_h"/>
                                          </p:val>
                                        </p:tav>
                                        <p:tav tm="100000">
                                          <p:val>
                                            <p:strVal val="#ppt_h"/>
                                          </p:val>
                                        </p:tav>
                                      </p:tavLst>
                                    </p:anim>
                                    <p:animEffect transition="in" filter="fade">
                                      <p:cBhvr>
                                        <p:cTn id="95" dur="1000"/>
                                        <p:tgtEl>
                                          <p:spTgt spid="56327"/>
                                        </p:tgtEl>
                                      </p:cBhvr>
                                    </p:animEffect>
                                  </p:childTnLst>
                                </p:cTn>
                              </p:par>
                              <p:par>
                                <p:cTn id="96" presetID="55" presetClass="entr" presetSubtype="0" fill="hold" grpId="0" nodeType="withEffect">
                                  <p:stCondLst>
                                    <p:cond delay="0"/>
                                  </p:stCondLst>
                                  <p:childTnLst>
                                    <p:set>
                                      <p:cBhvr>
                                        <p:cTn id="97" dur="1" fill="hold">
                                          <p:stCondLst>
                                            <p:cond delay="0"/>
                                          </p:stCondLst>
                                        </p:cTn>
                                        <p:tgtEl>
                                          <p:spTgt spid="56347"/>
                                        </p:tgtEl>
                                        <p:attrNameLst>
                                          <p:attrName>style.visibility</p:attrName>
                                        </p:attrNameLst>
                                      </p:cBhvr>
                                      <p:to>
                                        <p:strVal val="visible"/>
                                      </p:to>
                                    </p:set>
                                    <p:anim calcmode="lin" valueType="num">
                                      <p:cBhvr>
                                        <p:cTn id="98" dur="1000" fill="hold"/>
                                        <p:tgtEl>
                                          <p:spTgt spid="56347"/>
                                        </p:tgtEl>
                                        <p:attrNameLst>
                                          <p:attrName>ppt_w</p:attrName>
                                        </p:attrNameLst>
                                      </p:cBhvr>
                                      <p:tavLst>
                                        <p:tav tm="0">
                                          <p:val>
                                            <p:strVal val="#ppt_w*0.70"/>
                                          </p:val>
                                        </p:tav>
                                        <p:tav tm="100000">
                                          <p:val>
                                            <p:strVal val="#ppt_w"/>
                                          </p:val>
                                        </p:tav>
                                      </p:tavLst>
                                    </p:anim>
                                    <p:anim calcmode="lin" valueType="num">
                                      <p:cBhvr>
                                        <p:cTn id="99" dur="1000" fill="hold"/>
                                        <p:tgtEl>
                                          <p:spTgt spid="56347"/>
                                        </p:tgtEl>
                                        <p:attrNameLst>
                                          <p:attrName>ppt_h</p:attrName>
                                        </p:attrNameLst>
                                      </p:cBhvr>
                                      <p:tavLst>
                                        <p:tav tm="0">
                                          <p:val>
                                            <p:strVal val="#ppt_h"/>
                                          </p:val>
                                        </p:tav>
                                        <p:tav tm="100000">
                                          <p:val>
                                            <p:strVal val="#ppt_h"/>
                                          </p:val>
                                        </p:tav>
                                      </p:tavLst>
                                    </p:anim>
                                    <p:animEffect transition="in" filter="fade">
                                      <p:cBhvr>
                                        <p:cTn id="100" dur="1000"/>
                                        <p:tgtEl>
                                          <p:spTgt spid="5634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5" presetClass="entr" presetSubtype="0" fill="hold" nodeType="clickEffect">
                                  <p:stCondLst>
                                    <p:cond delay="0"/>
                                  </p:stCondLst>
                                  <p:childTnLst>
                                    <p:set>
                                      <p:cBhvr>
                                        <p:cTn id="104" dur="1" fill="hold">
                                          <p:stCondLst>
                                            <p:cond delay="0"/>
                                          </p:stCondLst>
                                        </p:cTn>
                                        <p:tgtEl>
                                          <p:spTgt spid="56350"/>
                                        </p:tgtEl>
                                        <p:attrNameLst>
                                          <p:attrName>style.visibility</p:attrName>
                                        </p:attrNameLst>
                                      </p:cBhvr>
                                      <p:to>
                                        <p:strVal val="visible"/>
                                      </p:to>
                                    </p:set>
                                    <p:anim calcmode="lin" valueType="num">
                                      <p:cBhvr>
                                        <p:cTn id="105" dur="1000" fill="hold"/>
                                        <p:tgtEl>
                                          <p:spTgt spid="56350"/>
                                        </p:tgtEl>
                                        <p:attrNameLst>
                                          <p:attrName>ppt_w</p:attrName>
                                        </p:attrNameLst>
                                      </p:cBhvr>
                                      <p:tavLst>
                                        <p:tav tm="0">
                                          <p:val>
                                            <p:strVal val="#ppt_w*0.70"/>
                                          </p:val>
                                        </p:tav>
                                        <p:tav tm="100000">
                                          <p:val>
                                            <p:strVal val="#ppt_w"/>
                                          </p:val>
                                        </p:tav>
                                      </p:tavLst>
                                    </p:anim>
                                    <p:anim calcmode="lin" valueType="num">
                                      <p:cBhvr>
                                        <p:cTn id="106" dur="1000" fill="hold"/>
                                        <p:tgtEl>
                                          <p:spTgt spid="56350"/>
                                        </p:tgtEl>
                                        <p:attrNameLst>
                                          <p:attrName>ppt_h</p:attrName>
                                        </p:attrNameLst>
                                      </p:cBhvr>
                                      <p:tavLst>
                                        <p:tav tm="0">
                                          <p:val>
                                            <p:strVal val="#ppt_h"/>
                                          </p:val>
                                        </p:tav>
                                        <p:tav tm="100000">
                                          <p:val>
                                            <p:strVal val="#ppt_h"/>
                                          </p:val>
                                        </p:tav>
                                      </p:tavLst>
                                    </p:anim>
                                    <p:animEffect transition="in" filter="fade">
                                      <p:cBhvr>
                                        <p:cTn id="107" dur="1000"/>
                                        <p:tgtEl>
                                          <p:spTgt spid="56350"/>
                                        </p:tgtEl>
                                      </p:cBhvr>
                                    </p:animEffect>
                                  </p:childTnLst>
                                </p:cTn>
                              </p:par>
                              <p:par>
                                <p:cTn id="108" presetID="55" presetClass="entr" presetSubtype="0" fill="hold" grpId="0" nodeType="withEffect">
                                  <p:stCondLst>
                                    <p:cond delay="0"/>
                                  </p:stCondLst>
                                  <p:childTnLst>
                                    <p:set>
                                      <p:cBhvr>
                                        <p:cTn id="109" dur="1" fill="hold">
                                          <p:stCondLst>
                                            <p:cond delay="0"/>
                                          </p:stCondLst>
                                        </p:cTn>
                                        <p:tgtEl>
                                          <p:spTgt spid="56340"/>
                                        </p:tgtEl>
                                        <p:attrNameLst>
                                          <p:attrName>style.visibility</p:attrName>
                                        </p:attrNameLst>
                                      </p:cBhvr>
                                      <p:to>
                                        <p:strVal val="visible"/>
                                      </p:to>
                                    </p:set>
                                    <p:anim calcmode="lin" valueType="num">
                                      <p:cBhvr>
                                        <p:cTn id="110" dur="1000" fill="hold"/>
                                        <p:tgtEl>
                                          <p:spTgt spid="56340"/>
                                        </p:tgtEl>
                                        <p:attrNameLst>
                                          <p:attrName>ppt_w</p:attrName>
                                        </p:attrNameLst>
                                      </p:cBhvr>
                                      <p:tavLst>
                                        <p:tav tm="0">
                                          <p:val>
                                            <p:strVal val="#ppt_w*0.70"/>
                                          </p:val>
                                        </p:tav>
                                        <p:tav tm="100000">
                                          <p:val>
                                            <p:strVal val="#ppt_w"/>
                                          </p:val>
                                        </p:tav>
                                      </p:tavLst>
                                    </p:anim>
                                    <p:anim calcmode="lin" valueType="num">
                                      <p:cBhvr>
                                        <p:cTn id="111" dur="1000" fill="hold"/>
                                        <p:tgtEl>
                                          <p:spTgt spid="56340"/>
                                        </p:tgtEl>
                                        <p:attrNameLst>
                                          <p:attrName>ppt_h</p:attrName>
                                        </p:attrNameLst>
                                      </p:cBhvr>
                                      <p:tavLst>
                                        <p:tav tm="0">
                                          <p:val>
                                            <p:strVal val="#ppt_h"/>
                                          </p:val>
                                        </p:tav>
                                        <p:tav tm="100000">
                                          <p:val>
                                            <p:strVal val="#ppt_h"/>
                                          </p:val>
                                        </p:tav>
                                      </p:tavLst>
                                    </p:anim>
                                    <p:animEffect transition="in" filter="fade">
                                      <p:cBhvr>
                                        <p:cTn id="112" dur="1000"/>
                                        <p:tgtEl>
                                          <p:spTgt spid="5634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5" presetClass="entr" presetSubtype="0" fill="hold" nodeType="clickEffect">
                                  <p:stCondLst>
                                    <p:cond delay="0"/>
                                  </p:stCondLst>
                                  <p:childTnLst>
                                    <p:set>
                                      <p:cBhvr>
                                        <p:cTn id="116" dur="1" fill="hold">
                                          <p:stCondLst>
                                            <p:cond delay="0"/>
                                          </p:stCondLst>
                                        </p:cTn>
                                        <p:tgtEl>
                                          <p:spTgt spid="56335"/>
                                        </p:tgtEl>
                                        <p:attrNameLst>
                                          <p:attrName>style.visibility</p:attrName>
                                        </p:attrNameLst>
                                      </p:cBhvr>
                                      <p:to>
                                        <p:strVal val="visible"/>
                                      </p:to>
                                    </p:set>
                                    <p:anim calcmode="lin" valueType="num">
                                      <p:cBhvr>
                                        <p:cTn id="117" dur="1000" fill="hold"/>
                                        <p:tgtEl>
                                          <p:spTgt spid="56335"/>
                                        </p:tgtEl>
                                        <p:attrNameLst>
                                          <p:attrName>ppt_w</p:attrName>
                                        </p:attrNameLst>
                                      </p:cBhvr>
                                      <p:tavLst>
                                        <p:tav tm="0">
                                          <p:val>
                                            <p:strVal val="#ppt_w*0.70"/>
                                          </p:val>
                                        </p:tav>
                                        <p:tav tm="100000">
                                          <p:val>
                                            <p:strVal val="#ppt_w"/>
                                          </p:val>
                                        </p:tav>
                                      </p:tavLst>
                                    </p:anim>
                                    <p:anim calcmode="lin" valueType="num">
                                      <p:cBhvr>
                                        <p:cTn id="118" dur="1000" fill="hold"/>
                                        <p:tgtEl>
                                          <p:spTgt spid="56335"/>
                                        </p:tgtEl>
                                        <p:attrNameLst>
                                          <p:attrName>ppt_h</p:attrName>
                                        </p:attrNameLst>
                                      </p:cBhvr>
                                      <p:tavLst>
                                        <p:tav tm="0">
                                          <p:val>
                                            <p:strVal val="#ppt_h"/>
                                          </p:val>
                                        </p:tav>
                                        <p:tav tm="100000">
                                          <p:val>
                                            <p:strVal val="#ppt_h"/>
                                          </p:val>
                                        </p:tav>
                                      </p:tavLst>
                                    </p:anim>
                                    <p:animEffect transition="in" filter="fade">
                                      <p:cBhvr>
                                        <p:cTn id="119" dur="1000"/>
                                        <p:tgtEl>
                                          <p:spTgt spid="56335"/>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56345"/>
                                        </p:tgtEl>
                                        <p:attrNameLst>
                                          <p:attrName>style.visibility</p:attrName>
                                        </p:attrNameLst>
                                      </p:cBhvr>
                                      <p:to>
                                        <p:strVal val="visible"/>
                                      </p:to>
                                    </p:set>
                                    <p:anim calcmode="lin" valueType="num">
                                      <p:cBhvr>
                                        <p:cTn id="122" dur="1000" fill="hold"/>
                                        <p:tgtEl>
                                          <p:spTgt spid="56345"/>
                                        </p:tgtEl>
                                        <p:attrNameLst>
                                          <p:attrName>ppt_w</p:attrName>
                                        </p:attrNameLst>
                                      </p:cBhvr>
                                      <p:tavLst>
                                        <p:tav tm="0">
                                          <p:val>
                                            <p:strVal val="#ppt_w*0.70"/>
                                          </p:val>
                                        </p:tav>
                                        <p:tav tm="100000">
                                          <p:val>
                                            <p:strVal val="#ppt_w"/>
                                          </p:val>
                                        </p:tav>
                                      </p:tavLst>
                                    </p:anim>
                                    <p:anim calcmode="lin" valueType="num">
                                      <p:cBhvr>
                                        <p:cTn id="123" dur="1000" fill="hold"/>
                                        <p:tgtEl>
                                          <p:spTgt spid="56345"/>
                                        </p:tgtEl>
                                        <p:attrNameLst>
                                          <p:attrName>ppt_h</p:attrName>
                                        </p:attrNameLst>
                                      </p:cBhvr>
                                      <p:tavLst>
                                        <p:tav tm="0">
                                          <p:val>
                                            <p:strVal val="#ppt_h"/>
                                          </p:val>
                                        </p:tav>
                                        <p:tav tm="100000">
                                          <p:val>
                                            <p:strVal val="#ppt_h"/>
                                          </p:val>
                                        </p:tav>
                                      </p:tavLst>
                                    </p:anim>
                                    <p:animEffect transition="in" filter="fade">
                                      <p:cBhvr>
                                        <p:cTn id="124" dur="1000"/>
                                        <p:tgtEl>
                                          <p:spTgt spid="56345"/>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55" presetClass="entr" presetSubtype="0" fill="hold" nodeType="clickEffect">
                                  <p:stCondLst>
                                    <p:cond delay="0"/>
                                  </p:stCondLst>
                                  <p:childTnLst>
                                    <p:set>
                                      <p:cBhvr>
                                        <p:cTn id="128" dur="1" fill="hold">
                                          <p:stCondLst>
                                            <p:cond delay="0"/>
                                          </p:stCondLst>
                                        </p:cTn>
                                        <p:tgtEl>
                                          <p:spTgt spid="56329"/>
                                        </p:tgtEl>
                                        <p:attrNameLst>
                                          <p:attrName>style.visibility</p:attrName>
                                        </p:attrNameLst>
                                      </p:cBhvr>
                                      <p:to>
                                        <p:strVal val="visible"/>
                                      </p:to>
                                    </p:set>
                                    <p:anim calcmode="lin" valueType="num">
                                      <p:cBhvr>
                                        <p:cTn id="129" dur="1000" fill="hold"/>
                                        <p:tgtEl>
                                          <p:spTgt spid="56329"/>
                                        </p:tgtEl>
                                        <p:attrNameLst>
                                          <p:attrName>ppt_w</p:attrName>
                                        </p:attrNameLst>
                                      </p:cBhvr>
                                      <p:tavLst>
                                        <p:tav tm="0">
                                          <p:val>
                                            <p:strVal val="#ppt_w*0.70"/>
                                          </p:val>
                                        </p:tav>
                                        <p:tav tm="100000">
                                          <p:val>
                                            <p:strVal val="#ppt_w"/>
                                          </p:val>
                                        </p:tav>
                                      </p:tavLst>
                                    </p:anim>
                                    <p:anim calcmode="lin" valueType="num">
                                      <p:cBhvr>
                                        <p:cTn id="130" dur="1000" fill="hold"/>
                                        <p:tgtEl>
                                          <p:spTgt spid="56329"/>
                                        </p:tgtEl>
                                        <p:attrNameLst>
                                          <p:attrName>ppt_h</p:attrName>
                                        </p:attrNameLst>
                                      </p:cBhvr>
                                      <p:tavLst>
                                        <p:tav tm="0">
                                          <p:val>
                                            <p:strVal val="#ppt_h"/>
                                          </p:val>
                                        </p:tav>
                                        <p:tav tm="100000">
                                          <p:val>
                                            <p:strVal val="#ppt_h"/>
                                          </p:val>
                                        </p:tav>
                                      </p:tavLst>
                                    </p:anim>
                                    <p:animEffect transition="in" filter="fade">
                                      <p:cBhvr>
                                        <p:cTn id="131" dur="1000"/>
                                        <p:tgtEl>
                                          <p:spTgt spid="56329"/>
                                        </p:tgtEl>
                                      </p:cBhvr>
                                    </p:animEffect>
                                  </p:childTnLst>
                                </p:cTn>
                              </p:par>
                              <p:par>
                                <p:cTn id="132" presetID="55" presetClass="entr" presetSubtype="0" fill="hold" grpId="0" nodeType="withEffect">
                                  <p:stCondLst>
                                    <p:cond delay="0"/>
                                  </p:stCondLst>
                                  <p:childTnLst>
                                    <p:set>
                                      <p:cBhvr>
                                        <p:cTn id="133" dur="1" fill="hold">
                                          <p:stCondLst>
                                            <p:cond delay="0"/>
                                          </p:stCondLst>
                                        </p:cTn>
                                        <p:tgtEl>
                                          <p:spTgt spid="56339"/>
                                        </p:tgtEl>
                                        <p:attrNameLst>
                                          <p:attrName>style.visibility</p:attrName>
                                        </p:attrNameLst>
                                      </p:cBhvr>
                                      <p:to>
                                        <p:strVal val="visible"/>
                                      </p:to>
                                    </p:set>
                                    <p:anim calcmode="lin" valueType="num">
                                      <p:cBhvr>
                                        <p:cTn id="134" dur="1000" fill="hold"/>
                                        <p:tgtEl>
                                          <p:spTgt spid="56339"/>
                                        </p:tgtEl>
                                        <p:attrNameLst>
                                          <p:attrName>ppt_w</p:attrName>
                                        </p:attrNameLst>
                                      </p:cBhvr>
                                      <p:tavLst>
                                        <p:tav tm="0">
                                          <p:val>
                                            <p:strVal val="#ppt_w*0.70"/>
                                          </p:val>
                                        </p:tav>
                                        <p:tav tm="100000">
                                          <p:val>
                                            <p:strVal val="#ppt_w"/>
                                          </p:val>
                                        </p:tav>
                                      </p:tavLst>
                                    </p:anim>
                                    <p:anim calcmode="lin" valueType="num">
                                      <p:cBhvr>
                                        <p:cTn id="135" dur="1000" fill="hold"/>
                                        <p:tgtEl>
                                          <p:spTgt spid="56339"/>
                                        </p:tgtEl>
                                        <p:attrNameLst>
                                          <p:attrName>ppt_h</p:attrName>
                                        </p:attrNameLst>
                                      </p:cBhvr>
                                      <p:tavLst>
                                        <p:tav tm="0">
                                          <p:val>
                                            <p:strVal val="#ppt_h"/>
                                          </p:val>
                                        </p:tav>
                                        <p:tav tm="100000">
                                          <p:val>
                                            <p:strVal val="#ppt_h"/>
                                          </p:val>
                                        </p:tav>
                                      </p:tavLst>
                                    </p:anim>
                                    <p:animEffect transition="in" filter="fade">
                                      <p:cBhvr>
                                        <p:cTn id="136" dur="1000"/>
                                        <p:tgtEl>
                                          <p:spTgt spid="56339"/>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55" presetClass="entr" presetSubtype="0" fill="hold" nodeType="clickEffect">
                                  <p:stCondLst>
                                    <p:cond delay="0"/>
                                  </p:stCondLst>
                                  <p:childTnLst>
                                    <p:set>
                                      <p:cBhvr>
                                        <p:cTn id="140" dur="1" fill="hold">
                                          <p:stCondLst>
                                            <p:cond delay="0"/>
                                          </p:stCondLst>
                                        </p:cTn>
                                        <p:tgtEl>
                                          <p:spTgt spid="56332"/>
                                        </p:tgtEl>
                                        <p:attrNameLst>
                                          <p:attrName>style.visibility</p:attrName>
                                        </p:attrNameLst>
                                      </p:cBhvr>
                                      <p:to>
                                        <p:strVal val="visible"/>
                                      </p:to>
                                    </p:set>
                                    <p:anim calcmode="lin" valueType="num">
                                      <p:cBhvr>
                                        <p:cTn id="141" dur="1000" fill="hold"/>
                                        <p:tgtEl>
                                          <p:spTgt spid="56332"/>
                                        </p:tgtEl>
                                        <p:attrNameLst>
                                          <p:attrName>ppt_w</p:attrName>
                                        </p:attrNameLst>
                                      </p:cBhvr>
                                      <p:tavLst>
                                        <p:tav tm="0">
                                          <p:val>
                                            <p:strVal val="#ppt_w*0.70"/>
                                          </p:val>
                                        </p:tav>
                                        <p:tav tm="100000">
                                          <p:val>
                                            <p:strVal val="#ppt_w"/>
                                          </p:val>
                                        </p:tav>
                                      </p:tavLst>
                                    </p:anim>
                                    <p:anim calcmode="lin" valueType="num">
                                      <p:cBhvr>
                                        <p:cTn id="142" dur="1000" fill="hold"/>
                                        <p:tgtEl>
                                          <p:spTgt spid="56332"/>
                                        </p:tgtEl>
                                        <p:attrNameLst>
                                          <p:attrName>ppt_h</p:attrName>
                                        </p:attrNameLst>
                                      </p:cBhvr>
                                      <p:tavLst>
                                        <p:tav tm="0">
                                          <p:val>
                                            <p:strVal val="#ppt_h"/>
                                          </p:val>
                                        </p:tav>
                                        <p:tav tm="100000">
                                          <p:val>
                                            <p:strVal val="#ppt_h"/>
                                          </p:val>
                                        </p:tav>
                                      </p:tavLst>
                                    </p:anim>
                                    <p:animEffect transition="in" filter="fade">
                                      <p:cBhvr>
                                        <p:cTn id="143" dur="1000"/>
                                        <p:tgtEl>
                                          <p:spTgt spid="56332"/>
                                        </p:tgtEl>
                                      </p:cBhvr>
                                    </p:animEffect>
                                  </p:childTnLst>
                                </p:cTn>
                              </p:par>
                              <p:par>
                                <p:cTn id="144" presetID="55" presetClass="entr" presetSubtype="0" fill="hold" grpId="0" nodeType="withEffect">
                                  <p:stCondLst>
                                    <p:cond delay="0"/>
                                  </p:stCondLst>
                                  <p:childTnLst>
                                    <p:set>
                                      <p:cBhvr>
                                        <p:cTn id="145" dur="1" fill="hold">
                                          <p:stCondLst>
                                            <p:cond delay="0"/>
                                          </p:stCondLst>
                                        </p:cTn>
                                        <p:tgtEl>
                                          <p:spTgt spid="56338"/>
                                        </p:tgtEl>
                                        <p:attrNameLst>
                                          <p:attrName>style.visibility</p:attrName>
                                        </p:attrNameLst>
                                      </p:cBhvr>
                                      <p:to>
                                        <p:strVal val="visible"/>
                                      </p:to>
                                    </p:set>
                                    <p:anim calcmode="lin" valueType="num">
                                      <p:cBhvr>
                                        <p:cTn id="146" dur="1000" fill="hold"/>
                                        <p:tgtEl>
                                          <p:spTgt spid="56338"/>
                                        </p:tgtEl>
                                        <p:attrNameLst>
                                          <p:attrName>ppt_w</p:attrName>
                                        </p:attrNameLst>
                                      </p:cBhvr>
                                      <p:tavLst>
                                        <p:tav tm="0">
                                          <p:val>
                                            <p:strVal val="#ppt_w*0.70"/>
                                          </p:val>
                                        </p:tav>
                                        <p:tav tm="100000">
                                          <p:val>
                                            <p:strVal val="#ppt_w"/>
                                          </p:val>
                                        </p:tav>
                                      </p:tavLst>
                                    </p:anim>
                                    <p:anim calcmode="lin" valueType="num">
                                      <p:cBhvr>
                                        <p:cTn id="147" dur="1000" fill="hold"/>
                                        <p:tgtEl>
                                          <p:spTgt spid="56338"/>
                                        </p:tgtEl>
                                        <p:attrNameLst>
                                          <p:attrName>ppt_h</p:attrName>
                                        </p:attrNameLst>
                                      </p:cBhvr>
                                      <p:tavLst>
                                        <p:tav tm="0">
                                          <p:val>
                                            <p:strVal val="#ppt_h"/>
                                          </p:val>
                                        </p:tav>
                                        <p:tav tm="100000">
                                          <p:val>
                                            <p:strVal val="#ppt_h"/>
                                          </p:val>
                                        </p:tav>
                                      </p:tavLst>
                                    </p:anim>
                                    <p:animEffect transition="in" filter="fade">
                                      <p:cBhvr>
                                        <p:cTn id="148" dur="1000"/>
                                        <p:tgtEl>
                                          <p:spTgt spid="5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build="p"/>
      <p:bldP spid="56336" grpId="0" animBg="1"/>
      <p:bldP spid="56337" grpId="0" animBg="1"/>
      <p:bldP spid="56338" grpId="0" animBg="1"/>
      <p:bldP spid="56339" grpId="0" animBg="1"/>
      <p:bldP spid="56340" grpId="0" animBg="1"/>
      <p:bldP spid="56341" grpId="0" animBg="1"/>
      <p:bldP spid="56342" grpId="0" animBg="1"/>
      <p:bldP spid="56344" grpId="0" animBg="1"/>
      <p:bldP spid="56345" grpId="0" animBg="1"/>
      <p:bldP spid="56346" grpId="0" animBg="1"/>
      <p:bldP spid="563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 name="Zástupný symbol čísla snímky 3"/>
          <p:cNvSpPr>
            <a:spLocks noGrp="1"/>
          </p:cNvSpPr>
          <p:nvPr>
            <p:ph type="sldNum" sz="quarter" idx="12"/>
          </p:nvPr>
        </p:nvSpPr>
        <p:spPr/>
        <p:txBody>
          <a:bodyPr/>
          <a:lstStyle/>
          <a:p>
            <a:fld id="{9352B326-AF42-4B6D-8E1E-099582BD6E8A}" type="slidenum">
              <a:rPr lang="sk-SK"/>
              <a:pPr/>
              <a:t>14</a:t>
            </a:fld>
            <a:endParaRPr lang="sk-SK"/>
          </a:p>
        </p:txBody>
      </p:sp>
      <p:sp>
        <p:nvSpPr>
          <p:cNvPr id="57346" name="Rectangle 2"/>
          <p:cNvSpPr>
            <a:spLocks noGrp="1" noChangeArrowheads="1"/>
          </p:cNvSpPr>
          <p:nvPr>
            <p:ph type="title" idx="4294967295"/>
          </p:nvPr>
        </p:nvSpPr>
        <p:spPr>
          <a:xfrm>
            <a:off x="468313" y="260350"/>
            <a:ext cx="8229600" cy="936625"/>
          </a:xfrm>
          <a:noFill/>
          <a:ln w="22225">
            <a:solidFill>
              <a:srgbClr val="006699"/>
            </a:solidFill>
            <a:miter lim="800000"/>
            <a:headEnd/>
            <a:tailEnd/>
          </a:ln>
        </p:spPr>
        <p:txBody>
          <a:bodyPr/>
          <a:lstStyle/>
          <a:p>
            <a:r>
              <a:rPr lang="sk-SK" b="1">
                <a:solidFill>
                  <a:srgbClr val="006699"/>
                </a:solidFill>
              </a:rPr>
              <a:t>Čo má Vilo?</a:t>
            </a:r>
          </a:p>
        </p:txBody>
      </p:sp>
      <p:sp>
        <p:nvSpPr>
          <p:cNvPr id="57347" name="Rectangle 3"/>
          <p:cNvSpPr>
            <a:spLocks noGrp="1" noChangeArrowheads="1"/>
          </p:cNvSpPr>
          <p:nvPr>
            <p:ph type="body" sz="half" idx="4294967295"/>
          </p:nvPr>
        </p:nvSpPr>
        <p:spPr>
          <a:xfrm>
            <a:off x="179388" y="3213100"/>
            <a:ext cx="1835150" cy="533400"/>
          </a:xfrm>
        </p:spPr>
        <p:txBody>
          <a:bodyPr/>
          <a:lstStyle/>
          <a:p>
            <a:pPr>
              <a:lnSpc>
                <a:spcPct val="90000"/>
              </a:lnSpc>
              <a:buFontTx/>
              <a:buNone/>
            </a:pPr>
            <a:r>
              <a:rPr lang="sk-SK" b="1">
                <a:solidFill>
                  <a:srgbClr val="006699"/>
                </a:solidFill>
              </a:rPr>
              <a:t>Vilo má</a:t>
            </a:r>
          </a:p>
        </p:txBody>
      </p:sp>
      <p:pic>
        <p:nvPicPr>
          <p:cNvPr id="57366" name="Picture 22" descr="vlak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95288" y="1268413"/>
            <a:ext cx="1584325" cy="106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9" name="Picture 5" descr="hračky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4300" y="1341438"/>
            <a:ext cx="158432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MCj038875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0563" y="3429000"/>
            <a:ext cx="1439862" cy="909638"/>
          </a:xfrm>
          <a:prstGeom prst="rect">
            <a:avLst/>
          </a:prstGeom>
          <a:noFill/>
          <a:extLst>
            <a:ext uri="{909E8E84-426E-40DD-AFC4-6F175D3DCCD1}">
              <a14:hiddenFill xmlns:a14="http://schemas.microsoft.com/office/drawing/2010/main">
                <a:solidFill>
                  <a:srgbClr val="FFFFFF"/>
                </a:solidFill>
              </a14:hiddenFill>
            </a:ext>
          </a:extLst>
        </p:spPr>
      </p:pic>
      <p:pic>
        <p:nvPicPr>
          <p:cNvPr id="57351" name="Picture 7" descr="hračky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1268413"/>
            <a:ext cx="12874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descr="http://www.gify.nou.cz/do1_auta_soubory/a17.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411413" y="1412875"/>
            <a:ext cx="14398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descr="hračky 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8125" y="4724400"/>
            <a:ext cx="16557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11" descr="hračky 20"/>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5084763"/>
            <a:ext cx="187166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12" descr="hračky 2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8125" y="2708275"/>
            <a:ext cx="23034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Line 13"/>
          <p:cNvSpPr>
            <a:spLocks noChangeShapeType="1"/>
          </p:cNvSpPr>
          <p:nvPr/>
        </p:nvSpPr>
        <p:spPr bwMode="auto">
          <a:xfrm flipH="1" flipV="1">
            <a:off x="1692275" y="2276475"/>
            <a:ext cx="287338" cy="1223963"/>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7358" name="Line 14"/>
          <p:cNvSpPr>
            <a:spLocks noChangeShapeType="1"/>
          </p:cNvSpPr>
          <p:nvPr/>
        </p:nvSpPr>
        <p:spPr bwMode="auto">
          <a:xfrm>
            <a:off x="1979613" y="3500438"/>
            <a:ext cx="215900" cy="1081087"/>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7359" name="Line 15"/>
          <p:cNvSpPr>
            <a:spLocks noChangeShapeType="1"/>
          </p:cNvSpPr>
          <p:nvPr/>
        </p:nvSpPr>
        <p:spPr bwMode="auto">
          <a:xfrm>
            <a:off x="1979613" y="3500438"/>
            <a:ext cx="1728787" cy="1441450"/>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7360" name="Line 16"/>
          <p:cNvSpPr>
            <a:spLocks noChangeShapeType="1"/>
          </p:cNvSpPr>
          <p:nvPr/>
        </p:nvSpPr>
        <p:spPr bwMode="auto">
          <a:xfrm>
            <a:off x="1979613" y="3500438"/>
            <a:ext cx="2374900" cy="433387"/>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7361" name="Line 17"/>
          <p:cNvSpPr>
            <a:spLocks noChangeShapeType="1"/>
          </p:cNvSpPr>
          <p:nvPr/>
        </p:nvSpPr>
        <p:spPr bwMode="auto">
          <a:xfrm flipV="1">
            <a:off x="1979613" y="2349500"/>
            <a:ext cx="1871662" cy="1150938"/>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7362" name="Line 18"/>
          <p:cNvSpPr>
            <a:spLocks noChangeShapeType="1"/>
          </p:cNvSpPr>
          <p:nvPr/>
        </p:nvSpPr>
        <p:spPr bwMode="auto">
          <a:xfrm flipV="1">
            <a:off x="1979613" y="2205038"/>
            <a:ext cx="4535487" cy="1295400"/>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7363" name="Line 19"/>
          <p:cNvSpPr>
            <a:spLocks noChangeShapeType="1"/>
          </p:cNvSpPr>
          <p:nvPr/>
        </p:nvSpPr>
        <p:spPr bwMode="auto">
          <a:xfrm flipV="1">
            <a:off x="1979613" y="3213100"/>
            <a:ext cx="4968875" cy="287338"/>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7364" name="Line 20"/>
          <p:cNvSpPr>
            <a:spLocks noChangeShapeType="1"/>
          </p:cNvSpPr>
          <p:nvPr/>
        </p:nvSpPr>
        <p:spPr bwMode="auto">
          <a:xfrm>
            <a:off x="1979613" y="3500438"/>
            <a:ext cx="4824412" cy="1728787"/>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7365" name="Line 21"/>
          <p:cNvSpPr>
            <a:spLocks noChangeShapeType="1"/>
          </p:cNvSpPr>
          <p:nvPr/>
        </p:nvSpPr>
        <p:spPr bwMode="auto">
          <a:xfrm flipV="1">
            <a:off x="1979613" y="2205038"/>
            <a:ext cx="863600" cy="1295400"/>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pic>
        <p:nvPicPr>
          <p:cNvPr id="57371" name="Picture 27" descr="dom"/>
          <p:cNvPicPr>
            <a:picLocks noGrp="1" noChangeAspect="1" noChangeArrowheads="1"/>
          </p:cNvPicPr>
          <p:nvPr>
            <p:ph sz="quarter" idx="4294967295"/>
          </p:nvPr>
        </p:nvPicPr>
        <p:blipFill>
          <a:blip r:embed="rId12">
            <a:extLst>
              <a:ext uri="{28A0092B-C50C-407E-A947-70E740481C1C}">
                <a14:useLocalDpi xmlns:a14="http://schemas.microsoft.com/office/drawing/2010/main" val="0"/>
              </a:ext>
            </a:extLst>
          </a:blip>
          <a:srcRect/>
          <a:stretch>
            <a:fillRect/>
          </a:stretch>
        </p:blipFill>
        <p:spPr>
          <a:xfrm>
            <a:off x="684213" y="4652963"/>
            <a:ext cx="2089150" cy="139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fltVal val="0"/>
                                          </p:val>
                                        </p:tav>
                                        <p:tav tm="100000">
                                          <p:val>
                                            <p:strVal val="#ppt_h"/>
                                          </p:val>
                                        </p:tav>
                                      </p:tavLst>
                                    </p:anim>
                                    <p:anim calcmode="lin" valueType="num">
                                      <p:cBhvr>
                                        <p:cTn id="9" dur="500" fill="hold"/>
                                        <p:tgtEl>
                                          <p:spTgt spid="57346"/>
                                        </p:tgtEl>
                                        <p:attrNameLst>
                                          <p:attrName>style.rotation</p:attrName>
                                        </p:attrNameLst>
                                      </p:cBhvr>
                                      <p:tavLst>
                                        <p:tav tm="0">
                                          <p:val>
                                            <p:fltVal val="360"/>
                                          </p:val>
                                        </p:tav>
                                        <p:tav tm="100000">
                                          <p:val>
                                            <p:fltVal val="0"/>
                                          </p:val>
                                        </p:tav>
                                      </p:tavLst>
                                    </p:anim>
                                    <p:animEffect transition="in" filter="fade">
                                      <p:cBhvr>
                                        <p:cTn id="10" dur="500"/>
                                        <p:tgtEl>
                                          <p:spTgt spid="57346"/>
                                        </p:tgtEl>
                                      </p:cBhvr>
                                    </p:animEffect>
                                  </p:childTnLst>
                                </p:cTn>
                              </p:par>
                            </p:childTnLst>
                          </p:cTn>
                        </p:par>
                        <p:par>
                          <p:cTn id="11" fill="hold" nodeType="afterGroup">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57347">
                                            <p:txEl>
                                              <p:pRg st="0" end="0"/>
                                            </p:txEl>
                                          </p:spTgt>
                                        </p:tgtEl>
                                        <p:attrNameLst>
                                          <p:attrName>style.visibility</p:attrName>
                                        </p:attrNameLst>
                                      </p:cBhvr>
                                      <p:to>
                                        <p:strVal val="visible"/>
                                      </p:to>
                                    </p:set>
                                    <p:anim calcmode="lin" valueType="num">
                                      <p:cBhvr>
                                        <p:cTn id="14" dur="1000" fill="hold"/>
                                        <p:tgtEl>
                                          <p:spTgt spid="5734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734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734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57366"/>
                                        </p:tgtEl>
                                        <p:attrNameLst>
                                          <p:attrName>style.visibility</p:attrName>
                                        </p:attrNameLst>
                                      </p:cBhvr>
                                      <p:to>
                                        <p:strVal val="visible"/>
                                      </p:to>
                                    </p:set>
                                    <p:anim calcmode="lin" valueType="num">
                                      <p:cBhvr>
                                        <p:cTn id="21" dur="1000" fill="hold"/>
                                        <p:tgtEl>
                                          <p:spTgt spid="57366"/>
                                        </p:tgtEl>
                                        <p:attrNameLst>
                                          <p:attrName>ppt_w</p:attrName>
                                        </p:attrNameLst>
                                      </p:cBhvr>
                                      <p:tavLst>
                                        <p:tav tm="0">
                                          <p:val>
                                            <p:strVal val="#ppt_w*0.70"/>
                                          </p:val>
                                        </p:tav>
                                        <p:tav tm="100000">
                                          <p:val>
                                            <p:strVal val="#ppt_w"/>
                                          </p:val>
                                        </p:tav>
                                      </p:tavLst>
                                    </p:anim>
                                    <p:anim calcmode="lin" valueType="num">
                                      <p:cBhvr>
                                        <p:cTn id="22" dur="1000" fill="hold"/>
                                        <p:tgtEl>
                                          <p:spTgt spid="57366"/>
                                        </p:tgtEl>
                                        <p:attrNameLst>
                                          <p:attrName>ppt_h</p:attrName>
                                        </p:attrNameLst>
                                      </p:cBhvr>
                                      <p:tavLst>
                                        <p:tav tm="0">
                                          <p:val>
                                            <p:strVal val="#ppt_h"/>
                                          </p:val>
                                        </p:tav>
                                        <p:tav tm="100000">
                                          <p:val>
                                            <p:strVal val="#ppt_h"/>
                                          </p:val>
                                        </p:tav>
                                      </p:tavLst>
                                    </p:anim>
                                    <p:animEffect transition="in" filter="fade">
                                      <p:cBhvr>
                                        <p:cTn id="23" dur="1000"/>
                                        <p:tgtEl>
                                          <p:spTgt spid="57366"/>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57357"/>
                                        </p:tgtEl>
                                        <p:attrNameLst>
                                          <p:attrName>style.visibility</p:attrName>
                                        </p:attrNameLst>
                                      </p:cBhvr>
                                      <p:to>
                                        <p:strVal val="visible"/>
                                      </p:to>
                                    </p:set>
                                    <p:anim calcmode="lin" valueType="num">
                                      <p:cBhvr>
                                        <p:cTn id="26" dur="1000" fill="hold"/>
                                        <p:tgtEl>
                                          <p:spTgt spid="57357"/>
                                        </p:tgtEl>
                                        <p:attrNameLst>
                                          <p:attrName>ppt_w</p:attrName>
                                        </p:attrNameLst>
                                      </p:cBhvr>
                                      <p:tavLst>
                                        <p:tav tm="0">
                                          <p:val>
                                            <p:strVal val="#ppt_w*0.70"/>
                                          </p:val>
                                        </p:tav>
                                        <p:tav tm="100000">
                                          <p:val>
                                            <p:strVal val="#ppt_w"/>
                                          </p:val>
                                        </p:tav>
                                      </p:tavLst>
                                    </p:anim>
                                    <p:anim calcmode="lin" valueType="num">
                                      <p:cBhvr>
                                        <p:cTn id="27" dur="1000" fill="hold"/>
                                        <p:tgtEl>
                                          <p:spTgt spid="57357"/>
                                        </p:tgtEl>
                                        <p:attrNameLst>
                                          <p:attrName>ppt_h</p:attrName>
                                        </p:attrNameLst>
                                      </p:cBhvr>
                                      <p:tavLst>
                                        <p:tav tm="0">
                                          <p:val>
                                            <p:strVal val="#ppt_h"/>
                                          </p:val>
                                        </p:tav>
                                        <p:tav tm="100000">
                                          <p:val>
                                            <p:strVal val="#ppt_h"/>
                                          </p:val>
                                        </p:tav>
                                      </p:tavLst>
                                    </p:anim>
                                    <p:animEffect transition="in" filter="fade">
                                      <p:cBhvr>
                                        <p:cTn id="28" dur="1000"/>
                                        <p:tgtEl>
                                          <p:spTgt spid="5735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57352"/>
                                        </p:tgtEl>
                                        <p:attrNameLst>
                                          <p:attrName>style.visibility</p:attrName>
                                        </p:attrNameLst>
                                      </p:cBhvr>
                                      <p:to>
                                        <p:strVal val="visible"/>
                                      </p:to>
                                    </p:set>
                                    <p:anim calcmode="lin" valueType="num">
                                      <p:cBhvr>
                                        <p:cTn id="33" dur="1000" fill="hold"/>
                                        <p:tgtEl>
                                          <p:spTgt spid="57352"/>
                                        </p:tgtEl>
                                        <p:attrNameLst>
                                          <p:attrName>ppt_w</p:attrName>
                                        </p:attrNameLst>
                                      </p:cBhvr>
                                      <p:tavLst>
                                        <p:tav tm="0">
                                          <p:val>
                                            <p:strVal val="#ppt_w*0.70"/>
                                          </p:val>
                                        </p:tav>
                                        <p:tav tm="100000">
                                          <p:val>
                                            <p:strVal val="#ppt_w"/>
                                          </p:val>
                                        </p:tav>
                                      </p:tavLst>
                                    </p:anim>
                                    <p:anim calcmode="lin" valueType="num">
                                      <p:cBhvr>
                                        <p:cTn id="34" dur="1000" fill="hold"/>
                                        <p:tgtEl>
                                          <p:spTgt spid="57352"/>
                                        </p:tgtEl>
                                        <p:attrNameLst>
                                          <p:attrName>ppt_h</p:attrName>
                                        </p:attrNameLst>
                                      </p:cBhvr>
                                      <p:tavLst>
                                        <p:tav tm="0">
                                          <p:val>
                                            <p:strVal val="#ppt_h"/>
                                          </p:val>
                                        </p:tav>
                                        <p:tav tm="100000">
                                          <p:val>
                                            <p:strVal val="#ppt_h"/>
                                          </p:val>
                                        </p:tav>
                                      </p:tavLst>
                                    </p:anim>
                                    <p:animEffect transition="in" filter="fade">
                                      <p:cBhvr>
                                        <p:cTn id="35" dur="1000"/>
                                        <p:tgtEl>
                                          <p:spTgt spid="57352"/>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57365"/>
                                        </p:tgtEl>
                                        <p:attrNameLst>
                                          <p:attrName>style.visibility</p:attrName>
                                        </p:attrNameLst>
                                      </p:cBhvr>
                                      <p:to>
                                        <p:strVal val="visible"/>
                                      </p:to>
                                    </p:set>
                                    <p:anim calcmode="lin" valueType="num">
                                      <p:cBhvr>
                                        <p:cTn id="38" dur="1000" fill="hold"/>
                                        <p:tgtEl>
                                          <p:spTgt spid="57365"/>
                                        </p:tgtEl>
                                        <p:attrNameLst>
                                          <p:attrName>ppt_w</p:attrName>
                                        </p:attrNameLst>
                                      </p:cBhvr>
                                      <p:tavLst>
                                        <p:tav tm="0">
                                          <p:val>
                                            <p:strVal val="#ppt_w*0.70"/>
                                          </p:val>
                                        </p:tav>
                                        <p:tav tm="100000">
                                          <p:val>
                                            <p:strVal val="#ppt_w"/>
                                          </p:val>
                                        </p:tav>
                                      </p:tavLst>
                                    </p:anim>
                                    <p:anim calcmode="lin" valueType="num">
                                      <p:cBhvr>
                                        <p:cTn id="39" dur="1000" fill="hold"/>
                                        <p:tgtEl>
                                          <p:spTgt spid="57365"/>
                                        </p:tgtEl>
                                        <p:attrNameLst>
                                          <p:attrName>ppt_h</p:attrName>
                                        </p:attrNameLst>
                                      </p:cBhvr>
                                      <p:tavLst>
                                        <p:tav tm="0">
                                          <p:val>
                                            <p:strVal val="#ppt_h"/>
                                          </p:val>
                                        </p:tav>
                                        <p:tav tm="100000">
                                          <p:val>
                                            <p:strVal val="#ppt_h"/>
                                          </p:val>
                                        </p:tav>
                                      </p:tavLst>
                                    </p:anim>
                                    <p:animEffect transition="in" filter="fade">
                                      <p:cBhvr>
                                        <p:cTn id="40" dur="1000"/>
                                        <p:tgtEl>
                                          <p:spTgt spid="5736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nodeType="clickEffect">
                                  <p:stCondLst>
                                    <p:cond delay="0"/>
                                  </p:stCondLst>
                                  <p:childTnLst>
                                    <p:set>
                                      <p:cBhvr>
                                        <p:cTn id="44" dur="1" fill="hold">
                                          <p:stCondLst>
                                            <p:cond delay="0"/>
                                          </p:stCondLst>
                                        </p:cTn>
                                        <p:tgtEl>
                                          <p:spTgt spid="57349"/>
                                        </p:tgtEl>
                                        <p:attrNameLst>
                                          <p:attrName>style.visibility</p:attrName>
                                        </p:attrNameLst>
                                      </p:cBhvr>
                                      <p:to>
                                        <p:strVal val="visible"/>
                                      </p:to>
                                    </p:set>
                                    <p:anim calcmode="lin" valueType="num">
                                      <p:cBhvr>
                                        <p:cTn id="45" dur="1000" fill="hold"/>
                                        <p:tgtEl>
                                          <p:spTgt spid="57349"/>
                                        </p:tgtEl>
                                        <p:attrNameLst>
                                          <p:attrName>ppt_w</p:attrName>
                                        </p:attrNameLst>
                                      </p:cBhvr>
                                      <p:tavLst>
                                        <p:tav tm="0">
                                          <p:val>
                                            <p:strVal val="#ppt_w*0.70"/>
                                          </p:val>
                                        </p:tav>
                                        <p:tav tm="100000">
                                          <p:val>
                                            <p:strVal val="#ppt_w"/>
                                          </p:val>
                                        </p:tav>
                                      </p:tavLst>
                                    </p:anim>
                                    <p:anim calcmode="lin" valueType="num">
                                      <p:cBhvr>
                                        <p:cTn id="46" dur="1000" fill="hold"/>
                                        <p:tgtEl>
                                          <p:spTgt spid="57349"/>
                                        </p:tgtEl>
                                        <p:attrNameLst>
                                          <p:attrName>ppt_h</p:attrName>
                                        </p:attrNameLst>
                                      </p:cBhvr>
                                      <p:tavLst>
                                        <p:tav tm="0">
                                          <p:val>
                                            <p:strVal val="#ppt_h"/>
                                          </p:val>
                                        </p:tav>
                                        <p:tav tm="100000">
                                          <p:val>
                                            <p:strVal val="#ppt_h"/>
                                          </p:val>
                                        </p:tav>
                                      </p:tavLst>
                                    </p:anim>
                                    <p:animEffect transition="in" filter="fade">
                                      <p:cBhvr>
                                        <p:cTn id="47" dur="1000"/>
                                        <p:tgtEl>
                                          <p:spTgt spid="57349"/>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57361"/>
                                        </p:tgtEl>
                                        <p:attrNameLst>
                                          <p:attrName>style.visibility</p:attrName>
                                        </p:attrNameLst>
                                      </p:cBhvr>
                                      <p:to>
                                        <p:strVal val="visible"/>
                                      </p:to>
                                    </p:set>
                                    <p:anim calcmode="lin" valueType="num">
                                      <p:cBhvr>
                                        <p:cTn id="50" dur="1000" fill="hold"/>
                                        <p:tgtEl>
                                          <p:spTgt spid="57361"/>
                                        </p:tgtEl>
                                        <p:attrNameLst>
                                          <p:attrName>ppt_w</p:attrName>
                                        </p:attrNameLst>
                                      </p:cBhvr>
                                      <p:tavLst>
                                        <p:tav tm="0">
                                          <p:val>
                                            <p:strVal val="#ppt_w*0.70"/>
                                          </p:val>
                                        </p:tav>
                                        <p:tav tm="100000">
                                          <p:val>
                                            <p:strVal val="#ppt_w"/>
                                          </p:val>
                                        </p:tav>
                                      </p:tavLst>
                                    </p:anim>
                                    <p:anim calcmode="lin" valueType="num">
                                      <p:cBhvr>
                                        <p:cTn id="51" dur="1000" fill="hold"/>
                                        <p:tgtEl>
                                          <p:spTgt spid="57361"/>
                                        </p:tgtEl>
                                        <p:attrNameLst>
                                          <p:attrName>ppt_h</p:attrName>
                                        </p:attrNameLst>
                                      </p:cBhvr>
                                      <p:tavLst>
                                        <p:tav tm="0">
                                          <p:val>
                                            <p:strVal val="#ppt_h"/>
                                          </p:val>
                                        </p:tav>
                                        <p:tav tm="100000">
                                          <p:val>
                                            <p:strVal val="#ppt_h"/>
                                          </p:val>
                                        </p:tav>
                                      </p:tavLst>
                                    </p:anim>
                                    <p:animEffect transition="in" filter="fade">
                                      <p:cBhvr>
                                        <p:cTn id="52" dur="1000"/>
                                        <p:tgtEl>
                                          <p:spTgt spid="5736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nodeType="clickEffect">
                                  <p:stCondLst>
                                    <p:cond delay="0"/>
                                  </p:stCondLst>
                                  <p:childTnLst>
                                    <p:set>
                                      <p:cBhvr>
                                        <p:cTn id="56" dur="1" fill="hold">
                                          <p:stCondLst>
                                            <p:cond delay="0"/>
                                          </p:stCondLst>
                                        </p:cTn>
                                        <p:tgtEl>
                                          <p:spTgt spid="57351"/>
                                        </p:tgtEl>
                                        <p:attrNameLst>
                                          <p:attrName>style.visibility</p:attrName>
                                        </p:attrNameLst>
                                      </p:cBhvr>
                                      <p:to>
                                        <p:strVal val="visible"/>
                                      </p:to>
                                    </p:set>
                                    <p:anim calcmode="lin" valueType="num">
                                      <p:cBhvr>
                                        <p:cTn id="57" dur="1000" fill="hold"/>
                                        <p:tgtEl>
                                          <p:spTgt spid="57351"/>
                                        </p:tgtEl>
                                        <p:attrNameLst>
                                          <p:attrName>ppt_w</p:attrName>
                                        </p:attrNameLst>
                                      </p:cBhvr>
                                      <p:tavLst>
                                        <p:tav tm="0">
                                          <p:val>
                                            <p:strVal val="#ppt_w*0.70"/>
                                          </p:val>
                                        </p:tav>
                                        <p:tav tm="100000">
                                          <p:val>
                                            <p:strVal val="#ppt_w"/>
                                          </p:val>
                                        </p:tav>
                                      </p:tavLst>
                                    </p:anim>
                                    <p:anim calcmode="lin" valueType="num">
                                      <p:cBhvr>
                                        <p:cTn id="58" dur="1000" fill="hold"/>
                                        <p:tgtEl>
                                          <p:spTgt spid="57351"/>
                                        </p:tgtEl>
                                        <p:attrNameLst>
                                          <p:attrName>ppt_h</p:attrName>
                                        </p:attrNameLst>
                                      </p:cBhvr>
                                      <p:tavLst>
                                        <p:tav tm="0">
                                          <p:val>
                                            <p:strVal val="#ppt_h"/>
                                          </p:val>
                                        </p:tav>
                                        <p:tav tm="100000">
                                          <p:val>
                                            <p:strVal val="#ppt_h"/>
                                          </p:val>
                                        </p:tav>
                                      </p:tavLst>
                                    </p:anim>
                                    <p:animEffect transition="in" filter="fade">
                                      <p:cBhvr>
                                        <p:cTn id="59" dur="1000"/>
                                        <p:tgtEl>
                                          <p:spTgt spid="57351"/>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57362"/>
                                        </p:tgtEl>
                                        <p:attrNameLst>
                                          <p:attrName>style.visibility</p:attrName>
                                        </p:attrNameLst>
                                      </p:cBhvr>
                                      <p:to>
                                        <p:strVal val="visible"/>
                                      </p:to>
                                    </p:set>
                                    <p:anim calcmode="lin" valueType="num">
                                      <p:cBhvr>
                                        <p:cTn id="62" dur="1000" fill="hold"/>
                                        <p:tgtEl>
                                          <p:spTgt spid="57362"/>
                                        </p:tgtEl>
                                        <p:attrNameLst>
                                          <p:attrName>ppt_w</p:attrName>
                                        </p:attrNameLst>
                                      </p:cBhvr>
                                      <p:tavLst>
                                        <p:tav tm="0">
                                          <p:val>
                                            <p:strVal val="#ppt_w*0.70"/>
                                          </p:val>
                                        </p:tav>
                                        <p:tav tm="100000">
                                          <p:val>
                                            <p:strVal val="#ppt_w"/>
                                          </p:val>
                                        </p:tav>
                                      </p:tavLst>
                                    </p:anim>
                                    <p:anim calcmode="lin" valueType="num">
                                      <p:cBhvr>
                                        <p:cTn id="63" dur="1000" fill="hold"/>
                                        <p:tgtEl>
                                          <p:spTgt spid="57362"/>
                                        </p:tgtEl>
                                        <p:attrNameLst>
                                          <p:attrName>ppt_h</p:attrName>
                                        </p:attrNameLst>
                                      </p:cBhvr>
                                      <p:tavLst>
                                        <p:tav tm="0">
                                          <p:val>
                                            <p:strVal val="#ppt_h"/>
                                          </p:val>
                                        </p:tav>
                                        <p:tav tm="100000">
                                          <p:val>
                                            <p:strVal val="#ppt_h"/>
                                          </p:val>
                                        </p:tav>
                                      </p:tavLst>
                                    </p:anim>
                                    <p:animEffect transition="in" filter="fade">
                                      <p:cBhvr>
                                        <p:cTn id="64" dur="1000"/>
                                        <p:tgtEl>
                                          <p:spTgt spid="5736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nodeType="clickEffect">
                                  <p:stCondLst>
                                    <p:cond delay="0"/>
                                  </p:stCondLst>
                                  <p:childTnLst>
                                    <p:set>
                                      <p:cBhvr>
                                        <p:cTn id="68" dur="1" fill="hold">
                                          <p:stCondLst>
                                            <p:cond delay="0"/>
                                          </p:stCondLst>
                                        </p:cTn>
                                        <p:tgtEl>
                                          <p:spTgt spid="57356"/>
                                        </p:tgtEl>
                                        <p:attrNameLst>
                                          <p:attrName>style.visibility</p:attrName>
                                        </p:attrNameLst>
                                      </p:cBhvr>
                                      <p:to>
                                        <p:strVal val="visible"/>
                                      </p:to>
                                    </p:set>
                                    <p:anim calcmode="lin" valueType="num">
                                      <p:cBhvr>
                                        <p:cTn id="69" dur="1000" fill="hold"/>
                                        <p:tgtEl>
                                          <p:spTgt spid="57356"/>
                                        </p:tgtEl>
                                        <p:attrNameLst>
                                          <p:attrName>ppt_w</p:attrName>
                                        </p:attrNameLst>
                                      </p:cBhvr>
                                      <p:tavLst>
                                        <p:tav tm="0">
                                          <p:val>
                                            <p:strVal val="#ppt_w*0.70"/>
                                          </p:val>
                                        </p:tav>
                                        <p:tav tm="100000">
                                          <p:val>
                                            <p:strVal val="#ppt_w"/>
                                          </p:val>
                                        </p:tav>
                                      </p:tavLst>
                                    </p:anim>
                                    <p:anim calcmode="lin" valueType="num">
                                      <p:cBhvr>
                                        <p:cTn id="70" dur="1000" fill="hold"/>
                                        <p:tgtEl>
                                          <p:spTgt spid="57356"/>
                                        </p:tgtEl>
                                        <p:attrNameLst>
                                          <p:attrName>ppt_h</p:attrName>
                                        </p:attrNameLst>
                                      </p:cBhvr>
                                      <p:tavLst>
                                        <p:tav tm="0">
                                          <p:val>
                                            <p:strVal val="#ppt_h"/>
                                          </p:val>
                                        </p:tav>
                                        <p:tav tm="100000">
                                          <p:val>
                                            <p:strVal val="#ppt_h"/>
                                          </p:val>
                                        </p:tav>
                                      </p:tavLst>
                                    </p:anim>
                                    <p:animEffect transition="in" filter="fade">
                                      <p:cBhvr>
                                        <p:cTn id="71" dur="1000"/>
                                        <p:tgtEl>
                                          <p:spTgt spid="57356"/>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57363"/>
                                        </p:tgtEl>
                                        <p:attrNameLst>
                                          <p:attrName>style.visibility</p:attrName>
                                        </p:attrNameLst>
                                      </p:cBhvr>
                                      <p:to>
                                        <p:strVal val="visible"/>
                                      </p:to>
                                    </p:set>
                                    <p:anim calcmode="lin" valueType="num">
                                      <p:cBhvr>
                                        <p:cTn id="74" dur="1000" fill="hold"/>
                                        <p:tgtEl>
                                          <p:spTgt spid="57363"/>
                                        </p:tgtEl>
                                        <p:attrNameLst>
                                          <p:attrName>ppt_w</p:attrName>
                                        </p:attrNameLst>
                                      </p:cBhvr>
                                      <p:tavLst>
                                        <p:tav tm="0">
                                          <p:val>
                                            <p:strVal val="#ppt_w*0.70"/>
                                          </p:val>
                                        </p:tav>
                                        <p:tav tm="100000">
                                          <p:val>
                                            <p:strVal val="#ppt_w"/>
                                          </p:val>
                                        </p:tav>
                                      </p:tavLst>
                                    </p:anim>
                                    <p:anim calcmode="lin" valueType="num">
                                      <p:cBhvr>
                                        <p:cTn id="75" dur="1000" fill="hold"/>
                                        <p:tgtEl>
                                          <p:spTgt spid="57363"/>
                                        </p:tgtEl>
                                        <p:attrNameLst>
                                          <p:attrName>ppt_h</p:attrName>
                                        </p:attrNameLst>
                                      </p:cBhvr>
                                      <p:tavLst>
                                        <p:tav tm="0">
                                          <p:val>
                                            <p:strVal val="#ppt_h"/>
                                          </p:val>
                                        </p:tav>
                                        <p:tav tm="100000">
                                          <p:val>
                                            <p:strVal val="#ppt_h"/>
                                          </p:val>
                                        </p:tav>
                                      </p:tavLst>
                                    </p:anim>
                                    <p:animEffect transition="in" filter="fade">
                                      <p:cBhvr>
                                        <p:cTn id="76" dur="1000"/>
                                        <p:tgtEl>
                                          <p:spTgt spid="5736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5" presetClass="entr" presetSubtype="0" fill="hold" nodeType="clickEffect">
                                  <p:stCondLst>
                                    <p:cond delay="0"/>
                                  </p:stCondLst>
                                  <p:childTnLst>
                                    <p:set>
                                      <p:cBhvr>
                                        <p:cTn id="80" dur="1" fill="hold">
                                          <p:stCondLst>
                                            <p:cond delay="0"/>
                                          </p:stCondLst>
                                        </p:cTn>
                                        <p:tgtEl>
                                          <p:spTgt spid="57350"/>
                                        </p:tgtEl>
                                        <p:attrNameLst>
                                          <p:attrName>style.visibility</p:attrName>
                                        </p:attrNameLst>
                                      </p:cBhvr>
                                      <p:to>
                                        <p:strVal val="visible"/>
                                      </p:to>
                                    </p:set>
                                    <p:anim calcmode="lin" valueType="num">
                                      <p:cBhvr>
                                        <p:cTn id="81" dur="1000" fill="hold"/>
                                        <p:tgtEl>
                                          <p:spTgt spid="57350"/>
                                        </p:tgtEl>
                                        <p:attrNameLst>
                                          <p:attrName>ppt_w</p:attrName>
                                        </p:attrNameLst>
                                      </p:cBhvr>
                                      <p:tavLst>
                                        <p:tav tm="0">
                                          <p:val>
                                            <p:strVal val="#ppt_w*0.70"/>
                                          </p:val>
                                        </p:tav>
                                        <p:tav tm="100000">
                                          <p:val>
                                            <p:strVal val="#ppt_w"/>
                                          </p:val>
                                        </p:tav>
                                      </p:tavLst>
                                    </p:anim>
                                    <p:anim calcmode="lin" valueType="num">
                                      <p:cBhvr>
                                        <p:cTn id="82" dur="1000" fill="hold"/>
                                        <p:tgtEl>
                                          <p:spTgt spid="57350"/>
                                        </p:tgtEl>
                                        <p:attrNameLst>
                                          <p:attrName>ppt_h</p:attrName>
                                        </p:attrNameLst>
                                      </p:cBhvr>
                                      <p:tavLst>
                                        <p:tav tm="0">
                                          <p:val>
                                            <p:strVal val="#ppt_h"/>
                                          </p:val>
                                        </p:tav>
                                        <p:tav tm="100000">
                                          <p:val>
                                            <p:strVal val="#ppt_h"/>
                                          </p:val>
                                        </p:tav>
                                      </p:tavLst>
                                    </p:anim>
                                    <p:animEffect transition="in" filter="fade">
                                      <p:cBhvr>
                                        <p:cTn id="83" dur="1000"/>
                                        <p:tgtEl>
                                          <p:spTgt spid="57350"/>
                                        </p:tgtEl>
                                      </p:cBhvr>
                                    </p:animEffect>
                                  </p:childTnLst>
                                </p:cTn>
                              </p:par>
                              <p:par>
                                <p:cTn id="84" presetID="55" presetClass="entr" presetSubtype="0" fill="hold" grpId="0" nodeType="withEffect">
                                  <p:stCondLst>
                                    <p:cond delay="0"/>
                                  </p:stCondLst>
                                  <p:childTnLst>
                                    <p:set>
                                      <p:cBhvr>
                                        <p:cTn id="85" dur="1" fill="hold">
                                          <p:stCondLst>
                                            <p:cond delay="0"/>
                                          </p:stCondLst>
                                        </p:cTn>
                                        <p:tgtEl>
                                          <p:spTgt spid="57360"/>
                                        </p:tgtEl>
                                        <p:attrNameLst>
                                          <p:attrName>style.visibility</p:attrName>
                                        </p:attrNameLst>
                                      </p:cBhvr>
                                      <p:to>
                                        <p:strVal val="visible"/>
                                      </p:to>
                                    </p:set>
                                    <p:anim calcmode="lin" valueType="num">
                                      <p:cBhvr>
                                        <p:cTn id="86" dur="1000" fill="hold"/>
                                        <p:tgtEl>
                                          <p:spTgt spid="57360"/>
                                        </p:tgtEl>
                                        <p:attrNameLst>
                                          <p:attrName>ppt_w</p:attrName>
                                        </p:attrNameLst>
                                      </p:cBhvr>
                                      <p:tavLst>
                                        <p:tav tm="0">
                                          <p:val>
                                            <p:strVal val="#ppt_w*0.70"/>
                                          </p:val>
                                        </p:tav>
                                        <p:tav tm="100000">
                                          <p:val>
                                            <p:strVal val="#ppt_w"/>
                                          </p:val>
                                        </p:tav>
                                      </p:tavLst>
                                    </p:anim>
                                    <p:anim calcmode="lin" valueType="num">
                                      <p:cBhvr>
                                        <p:cTn id="87" dur="1000" fill="hold"/>
                                        <p:tgtEl>
                                          <p:spTgt spid="57360"/>
                                        </p:tgtEl>
                                        <p:attrNameLst>
                                          <p:attrName>ppt_h</p:attrName>
                                        </p:attrNameLst>
                                      </p:cBhvr>
                                      <p:tavLst>
                                        <p:tav tm="0">
                                          <p:val>
                                            <p:strVal val="#ppt_h"/>
                                          </p:val>
                                        </p:tav>
                                        <p:tav tm="100000">
                                          <p:val>
                                            <p:strVal val="#ppt_h"/>
                                          </p:val>
                                        </p:tav>
                                      </p:tavLst>
                                    </p:anim>
                                    <p:animEffect transition="in" filter="fade">
                                      <p:cBhvr>
                                        <p:cTn id="88" dur="1000"/>
                                        <p:tgtEl>
                                          <p:spTgt spid="5736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5" presetClass="entr" presetSubtype="0" fill="hold" nodeType="clickEffect">
                                  <p:stCondLst>
                                    <p:cond delay="0"/>
                                  </p:stCondLst>
                                  <p:childTnLst>
                                    <p:set>
                                      <p:cBhvr>
                                        <p:cTn id="92" dur="1" fill="hold">
                                          <p:stCondLst>
                                            <p:cond delay="0"/>
                                          </p:stCondLst>
                                        </p:cTn>
                                        <p:tgtEl>
                                          <p:spTgt spid="57353"/>
                                        </p:tgtEl>
                                        <p:attrNameLst>
                                          <p:attrName>style.visibility</p:attrName>
                                        </p:attrNameLst>
                                      </p:cBhvr>
                                      <p:to>
                                        <p:strVal val="visible"/>
                                      </p:to>
                                    </p:set>
                                    <p:anim calcmode="lin" valueType="num">
                                      <p:cBhvr>
                                        <p:cTn id="93" dur="1000" fill="hold"/>
                                        <p:tgtEl>
                                          <p:spTgt spid="57353"/>
                                        </p:tgtEl>
                                        <p:attrNameLst>
                                          <p:attrName>ppt_w</p:attrName>
                                        </p:attrNameLst>
                                      </p:cBhvr>
                                      <p:tavLst>
                                        <p:tav tm="0">
                                          <p:val>
                                            <p:strVal val="#ppt_w*0.70"/>
                                          </p:val>
                                        </p:tav>
                                        <p:tav tm="100000">
                                          <p:val>
                                            <p:strVal val="#ppt_w"/>
                                          </p:val>
                                        </p:tav>
                                      </p:tavLst>
                                    </p:anim>
                                    <p:anim calcmode="lin" valueType="num">
                                      <p:cBhvr>
                                        <p:cTn id="94" dur="1000" fill="hold"/>
                                        <p:tgtEl>
                                          <p:spTgt spid="57353"/>
                                        </p:tgtEl>
                                        <p:attrNameLst>
                                          <p:attrName>ppt_h</p:attrName>
                                        </p:attrNameLst>
                                      </p:cBhvr>
                                      <p:tavLst>
                                        <p:tav tm="0">
                                          <p:val>
                                            <p:strVal val="#ppt_h"/>
                                          </p:val>
                                        </p:tav>
                                        <p:tav tm="100000">
                                          <p:val>
                                            <p:strVal val="#ppt_h"/>
                                          </p:val>
                                        </p:tav>
                                      </p:tavLst>
                                    </p:anim>
                                    <p:animEffect transition="in" filter="fade">
                                      <p:cBhvr>
                                        <p:cTn id="95" dur="1000"/>
                                        <p:tgtEl>
                                          <p:spTgt spid="57353"/>
                                        </p:tgtEl>
                                      </p:cBhvr>
                                    </p:animEffect>
                                  </p:childTnLst>
                                </p:cTn>
                              </p:par>
                              <p:par>
                                <p:cTn id="96" presetID="55" presetClass="entr" presetSubtype="0" fill="hold" grpId="0" nodeType="withEffect">
                                  <p:stCondLst>
                                    <p:cond delay="0"/>
                                  </p:stCondLst>
                                  <p:childTnLst>
                                    <p:set>
                                      <p:cBhvr>
                                        <p:cTn id="97" dur="1" fill="hold">
                                          <p:stCondLst>
                                            <p:cond delay="0"/>
                                          </p:stCondLst>
                                        </p:cTn>
                                        <p:tgtEl>
                                          <p:spTgt spid="57364"/>
                                        </p:tgtEl>
                                        <p:attrNameLst>
                                          <p:attrName>style.visibility</p:attrName>
                                        </p:attrNameLst>
                                      </p:cBhvr>
                                      <p:to>
                                        <p:strVal val="visible"/>
                                      </p:to>
                                    </p:set>
                                    <p:anim calcmode="lin" valueType="num">
                                      <p:cBhvr>
                                        <p:cTn id="98" dur="1000" fill="hold"/>
                                        <p:tgtEl>
                                          <p:spTgt spid="57364"/>
                                        </p:tgtEl>
                                        <p:attrNameLst>
                                          <p:attrName>ppt_w</p:attrName>
                                        </p:attrNameLst>
                                      </p:cBhvr>
                                      <p:tavLst>
                                        <p:tav tm="0">
                                          <p:val>
                                            <p:strVal val="#ppt_w*0.70"/>
                                          </p:val>
                                        </p:tav>
                                        <p:tav tm="100000">
                                          <p:val>
                                            <p:strVal val="#ppt_w"/>
                                          </p:val>
                                        </p:tav>
                                      </p:tavLst>
                                    </p:anim>
                                    <p:anim calcmode="lin" valueType="num">
                                      <p:cBhvr>
                                        <p:cTn id="99" dur="1000" fill="hold"/>
                                        <p:tgtEl>
                                          <p:spTgt spid="57364"/>
                                        </p:tgtEl>
                                        <p:attrNameLst>
                                          <p:attrName>ppt_h</p:attrName>
                                        </p:attrNameLst>
                                      </p:cBhvr>
                                      <p:tavLst>
                                        <p:tav tm="0">
                                          <p:val>
                                            <p:strVal val="#ppt_h"/>
                                          </p:val>
                                        </p:tav>
                                        <p:tav tm="100000">
                                          <p:val>
                                            <p:strVal val="#ppt_h"/>
                                          </p:val>
                                        </p:tav>
                                      </p:tavLst>
                                    </p:anim>
                                    <p:animEffect transition="in" filter="fade">
                                      <p:cBhvr>
                                        <p:cTn id="100" dur="1000"/>
                                        <p:tgtEl>
                                          <p:spTgt spid="57364"/>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5" presetClass="entr" presetSubtype="0" fill="hold" nodeType="clickEffect">
                                  <p:stCondLst>
                                    <p:cond delay="0"/>
                                  </p:stCondLst>
                                  <p:childTnLst>
                                    <p:set>
                                      <p:cBhvr>
                                        <p:cTn id="104" dur="1" fill="hold">
                                          <p:stCondLst>
                                            <p:cond delay="0"/>
                                          </p:stCondLst>
                                        </p:cTn>
                                        <p:tgtEl>
                                          <p:spTgt spid="57355"/>
                                        </p:tgtEl>
                                        <p:attrNameLst>
                                          <p:attrName>style.visibility</p:attrName>
                                        </p:attrNameLst>
                                      </p:cBhvr>
                                      <p:to>
                                        <p:strVal val="visible"/>
                                      </p:to>
                                    </p:set>
                                    <p:anim calcmode="lin" valueType="num">
                                      <p:cBhvr>
                                        <p:cTn id="105" dur="1000" fill="hold"/>
                                        <p:tgtEl>
                                          <p:spTgt spid="57355"/>
                                        </p:tgtEl>
                                        <p:attrNameLst>
                                          <p:attrName>ppt_w</p:attrName>
                                        </p:attrNameLst>
                                      </p:cBhvr>
                                      <p:tavLst>
                                        <p:tav tm="0">
                                          <p:val>
                                            <p:strVal val="#ppt_w*0.70"/>
                                          </p:val>
                                        </p:tav>
                                        <p:tav tm="100000">
                                          <p:val>
                                            <p:strVal val="#ppt_w"/>
                                          </p:val>
                                        </p:tav>
                                      </p:tavLst>
                                    </p:anim>
                                    <p:anim calcmode="lin" valueType="num">
                                      <p:cBhvr>
                                        <p:cTn id="106" dur="1000" fill="hold"/>
                                        <p:tgtEl>
                                          <p:spTgt spid="57355"/>
                                        </p:tgtEl>
                                        <p:attrNameLst>
                                          <p:attrName>ppt_h</p:attrName>
                                        </p:attrNameLst>
                                      </p:cBhvr>
                                      <p:tavLst>
                                        <p:tav tm="0">
                                          <p:val>
                                            <p:strVal val="#ppt_h"/>
                                          </p:val>
                                        </p:tav>
                                        <p:tav tm="100000">
                                          <p:val>
                                            <p:strVal val="#ppt_h"/>
                                          </p:val>
                                        </p:tav>
                                      </p:tavLst>
                                    </p:anim>
                                    <p:animEffect transition="in" filter="fade">
                                      <p:cBhvr>
                                        <p:cTn id="107" dur="1000"/>
                                        <p:tgtEl>
                                          <p:spTgt spid="57355"/>
                                        </p:tgtEl>
                                      </p:cBhvr>
                                    </p:animEffect>
                                  </p:childTnLst>
                                </p:cTn>
                              </p:par>
                              <p:par>
                                <p:cTn id="108" presetID="55" presetClass="entr" presetSubtype="0" fill="hold" grpId="0" nodeType="withEffect">
                                  <p:stCondLst>
                                    <p:cond delay="0"/>
                                  </p:stCondLst>
                                  <p:childTnLst>
                                    <p:set>
                                      <p:cBhvr>
                                        <p:cTn id="109" dur="1" fill="hold">
                                          <p:stCondLst>
                                            <p:cond delay="0"/>
                                          </p:stCondLst>
                                        </p:cTn>
                                        <p:tgtEl>
                                          <p:spTgt spid="57359"/>
                                        </p:tgtEl>
                                        <p:attrNameLst>
                                          <p:attrName>style.visibility</p:attrName>
                                        </p:attrNameLst>
                                      </p:cBhvr>
                                      <p:to>
                                        <p:strVal val="visible"/>
                                      </p:to>
                                    </p:set>
                                    <p:anim calcmode="lin" valueType="num">
                                      <p:cBhvr>
                                        <p:cTn id="110" dur="1000" fill="hold"/>
                                        <p:tgtEl>
                                          <p:spTgt spid="57359"/>
                                        </p:tgtEl>
                                        <p:attrNameLst>
                                          <p:attrName>ppt_w</p:attrName>
                                        </p:attrNameLst>
                                      </p:cBhvr>
                                      <p:tavLst>
                                        <p:tav tm="0">
                                          <p:val>
                                            <p:strVal val="#ppt_w*0.70"/>
                                          </p:val>
                                        </p:tav>
                                        <p:tav tm="100000">
                                          <p:val>
                                            <p:strVal val="#ppt_w"/>
                                          </p:val>
                                        </p:tav>
                                      </p:tavLst>
                                    </p:anim>
                                    <p:anim calcmode="lin" valueType="num">
                                      <p:cBhvr>
                                        <p:cTn id="111" dur="1000" fill="hold"/>
                                        <p:tgtEl>
                                          <p:spTgt spid="57359"/>
                                        </p:tgtEl>
                                        <p:attrNameLst>
                                          <p:attrName>ppt_h</p:attrName>
                                        </p:attrNameLst>
                                      </p:cBhvr>
                                      <p:tavLst>
                                        <p:tav tm="0">
                                          <p:val>
                                            <p:strVal val="#ppt_h"/>
                                          </p:val>
                                        </p:tav>
                                        <p:tav tm="100000">
                                          <p:val>
                                            <p:strVal val="#ppt_h"/>
                                          </p:val>
                                        </p:tav>
                                      </p:tavLst>
                                    </p:anim>
                                    <p:animEffect transition="in" filter="fade">
                                      <p:cBhvr>
                                        <p:cTn id="112" dur="1000"/>
                                        <p:tgtEl>
                                          <p:spTgt spid="5735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5" presetClass="entr" presetSubtype="0" fill="hold" nodeType="clickEffect">
                                  <p:stCondLst>
                                    <p:cond delay="0"/>
                                  </p:stCondLst>
                                  <p:childTnLst>
                                    <p:set>
                                      <p:cBhvr>
                                        <p:cTn id="116" dur="1" fill="hold">
                                          <p:stCondLst>
                                            <p:cond delay="0"/>
                                          </p:stCondLst>
                                        </p:cTn>
                                        <p:tgtEl>
                                          <p:spTgt spid="57371"/>
                                        </p:tgtEl>
                                        <p:attrNameLst>
                                          <p:attrName>style.visibility</p:attrName>
                                        </p:attrNameLst>
                                      </p:cBhvr>
                                      <p:to>
                                        <p:strVal val="visible"/>
                                      </p:to>
                                    </p:set>
                                    <p:anim calcmode="lin" valueType="num">
                                      <p:cBhvr>
                                        <p:cTn id="117" dur="1000" fill="hold"/>
                                        <p:tgtEl>
                                          <p:spTgt spid="57371"/>
                                        </p:tgtEl>
                                        <p:attrNameLst>
                                          <p:attrName>ppt_w</p:attrName>
                                        </p:attrNameLst>
                                      </p:cBhvr>
                                      <p:tavLst>
                                        <p:tav tm="0">
                                          <p:val>
                                            <p:strVal val="#ppt_w*0.70"/>
                                          </p:val>
                                        </p:tav>
                                        <p:tav tm="100000">
                                          <p:val>
                                            <p:strVal val="#ppt_w"/>
                                          </p:val>
                                        </p:tav>
                                      </p:tavLst>
                                    </p:anim>
                                    <p:anim calcmode="lin" valueType="num">
                                      <p:cBhvr>
                                        <p:cTn id="118" dur="1000" fill="hold"/>
                                        <p:tgtEl>
                                          <p:spTgt spid="57371"/>
                                        </p:tgtEl>
                                        <p:attrNameLst>
                                          <p:attrName>ppt_h</p:attrName>
                                        </p:attrNameLst>
                                      </p:cBhvr>
                                      <p:tavLst>
                                        <p:tav tm="0">
                                          <p:val>
                                            <p:strVal val="#ppt_h"/>
                                          </p:val>
                                        </p:tav>
                                        <p:tav tm="100000">
                                          <p:val>
                                            <p:strVal val="#ppt_h"/>
                                          </p:val>
                                        </p:tav>
                                      </p:tavLst>
                                    </p:anim>
                                    <p:animEffect transition="in" filter="fade">
                                      <p:cBhvr>
                                        <p:cTn id="119" dur="1000"/>
                                        <p:tgtEl>
                                          <p:spTgt spid="57371"/>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57358"/>
                                        </p:tgtEl>
                                        <p:attrNameLst>
                                          <p:attrName>style.visibility</p:attrName>
                                        </p:attrNameLst>
                                      </p:cBhvr>
                                      <p:to>
                                        <p:strVal val="visible"/>
                                      </p:to>
                                    </p:set>
                                    <p:anim calcmode="lin" valueType="num">
                                      <p:cBhvr>
                                        <p:cTn id="122" dur="1000" fill="hold"/>
                                        <p:tgtEl>
                                          <p:spTgt spid="57358"/>
                                        </p:tgtEl>
                                        <p:attrNameLst>
                                          <p:attrName>ppt_w</p:attrName>
                                        </p:attrNameLst>
                                      </p:cBhvr>
                                      <p:tavLst>
                                        <p:tav tm="0">
                                          <p:val>
                                            <p:strVal val="#ppt_w*0.70"/>
                                          </p:val>
                                        </p:tav>
                                        <p:tav tm="100000">
                                          <p:val>
                                            <p:strVal val="#ppt_w"/>
                                          </p:val>
                                        </p:tav>
                                      </p:tavLst>
                                    </p:anim>
                                    <p:anim calcmode="lin" valueType="num">
                                      <p:cBhvr>
                                        <p:cTn id="123" dur="1000" fill="hold"/>
                                        <p:tgtEl>
                                          <p:spTgt spid="57358"/>
                                        </p:tgtEl>
                                        <p:attrNameLst>
                                          <p:attrName>ppt_h</p:attrName>
                                        </p:attrNameLst>
                                      </p:cBhvr>
                                      <p:tavLst>
                                        <p:tav tm="0">
                                          <p:val>
                                            <p:strVal val="#ppt_h"/>
                                          </p:val>
                                        </p:tav>
                                        <p:tav tm="100000">
                                          <p:val>
                                            <p:strVal val="#ppt_h"/>
                                          </p:val>
                                        </p:tav>
                                      </p:tavLst>
                                    </p:anim>
                                    <p:animEffect transition="in" filter="fade">
                                      <p:cBhvr>
                                        <p:cTn id="124" dur="1000"/>
                                        <p:tgtEl>
                                          <p:spTgt spid="5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build="p"/>
      <p:bldP spid="57357" grpId="0" animBg="1"/>
      <p:bldP spid="57358" grpId="0" animBg="1"/>
      <p:bldP spid="57359" grpId="0" animBg="1"/>
      <p:bldP spid="57360" grpId="0" animBg="1"/>
      <p:bldP spid="57361" grpId="0" animBg="1"/>
      <p:bldP spid="57362" grpId="0" animBg="1"/>
      <p:bldP spid="57363" grpId="0" animBg="1"/>
      <p:bldP spid="57364" grpId="0" animBg="1"/>
      <p:bldP spid="573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 name="Zástupný symbol čísla snímky 3"/>
          <p:cNvSpPr>
            <a:spLocks noGrp="1"/>
          </p:cNvSpPr>
          <p:nvPr>
            <p:ph type="sldNum" sz="quarter" idx="12"/>
          </p:nvPr>
        </p:nvSpPr>
        <p:spPr/>
        <p:txBody>
          <a:bodyPr/>
          <a:lstStyle/>
          <a:p>
            <a:fld id="{440D48C1-2225-4637-8C28-0353961B874C}" type="slidenum">
              <a:rPr lang="sk-SK"/>
              <a:pPr/>
              <a:t>15</a:t>
            </a:fld>
            <a:endParaRPr lang="sk-SK"/>
          </a:p>
        </p:txBody>
      </p:sp>
      <p:sp>
        <p:nvSpPr>
          <p:cNvPr id="58370" name="Rectangle 2"/>
          <p:cNvSpPr>
            <a:spLocks noGrp="1" noChangeArrowheads="1"/>
          </p:cNvSpPr>
          <p:nvPr>
            <p:ph type="title" idx="4294967295"/>
          </p:nvPr>
        </p:nvSpPr>
        <p:spPr>
          <a:xfrm>
            <a:off x="395288" y="333375"/>
            <a:ext cx="8229600" cy="792163"/>
          </a:xfrm>
          <a:noFill/>
          <a:ln w="22225">
            <a:solidFill>
              <a:srgbClr val="006699"/>
            </a:solidFill>
            <a:miter lim="800000"/>
            <a:headEnd/>
            <a:tailEnd/>
          </a:ln>
        </p:spPr>
        <p:txBody>
          <a:bodyPr/>
          <a:lstStyle/>
          <a:p>
            <a:r>
              <a:rPr lang="sk-SK" b="1">
                <a:solidFill>
                  <a:srgbClr val="006699"/>
                </a:solidFill>
              </a:rPr>
              <a:t>Koľko vecí si zapamätáš?</a:t>
            </a:r>
          </a:p>
        </p:txBody>
      </p:sp>
      <p:sp>
        <p:nvSpPr>
          <p:cNvPr id="58371" name="Rectangle 3"/>
          <p:cNvSpPr>
            <a:spLocks noGrp="1" noChangeArrowheads="1"/>
          </p:cNvSpPr>
          <p:nvPr>
            <p:ph type="body" sz="half" idx="4294967295"/>
          </p:nvPr>
        </p:nvSpPr>
        <p:spPr>
          <a:xfrm>
            <a:off x="395288" y="1196975"/>
            <a:ext cx="8027987" cy="820738"/>
          </a:xfrm>
        </p:spPr>
        <p:txBody>
          <a:bodyPr/>
          <a:lstStyle/>
          <a:p>
            <a:pPr>
              <a:buFontTx/>
              <a:buNone/>
            </a:pPr>
            <a:r>
              <a:rPr lang="sk-SK" sz="1400">
                <a:solidFill>
                  <a:srgbClr val="006699"/>
                </a:solidFill>
              </a:rPr>
              <a:t>Pozorne si prezri obrázky. Pomenuj ich a spočítaj. </a:t>
            </a:r>
          </a:p>
          <a:p>
            <a:pPr>
              <a:buFontTx/>
              <a:buNone/>
            </a:pPr>
            <a:r>
              <a:rPr lang="sk-SK" sz="1400">
                <a:solidFill>
                  <a:srgbClr val="006699"/>
                </a:solidFill>
              </a:rPr>
              <a:t>Aby si si predmety ľahšie zapamätal, pozeraj sa na ne dlhšie. Predstav si  ich so zatvorenými </a:t>
            </a:r>
          </a:p>
          <a:p>
            <a:pPr>
              <a:buFontTx/>
              <a:buNone/>
            </a:pPr>
            <a:r>
              <a:rPr lang="sk-SK" sz="1400">
                <a:solidFill>
                  <a:srgbClr val="006699"/>
                </a:solidFill>
              </a:rPr>
              <a:t>očami. Potom ich zakryjeme a ty vymenuješ všetky, ktoré si si zapamätal. </a:t>
            </a:r>
          </a:p>
        </p:txBody>
      </p:sp>
      <p:pic>
        <p:nvPicPr>
          <p:cNvPr id="58373" name="Picture 5" descr="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437063"/>
            <a:ext cx="14795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997200"/>
            <a:ext cx="1081088" cy="2160588"/>
          </a:xfrm>
          <a:prstGeom prst="rect">
            <a:avLst/>
          </a:prstGeom>
          <a:noFill/>
          <a:extLst>
            <a:ext uri="{909E8E84-426E-40DD-AFC4-6F175D3DCCD1}">
              <a14:hiddenFill xmlns:a14="http://schemas.microsoft.com/office/drawing/2010/main">
                <a:solidFill>
                  <a:srgbClr val="FFFFFF"/>
                </a:solidFill>
              </a14:hiddenFill>
            </a:ext>
          </a:extLst>
        </p:spPr>
      </p:pic>
      <p:pic>
        <p:nvPicPr>
          <p:cNvPr id="58376" name="Picture 8" descr="http://www.gify.nou.cz/medved1_soubory/43.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843213" y="4868863"/>
            <a:ext cx="2663825"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9" descr="11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3141663"/>
            <a:ext cx="14398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11" descr="http://www.gify.nou.cz/do1_auta_soubory/a17.gif"/>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700338" y="2276475"/>
            <a:ext cx="1943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12" descr="http://www.beruska8.cz/hudebnici/hudebninastroje2/6.gif"/>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5219700" y="3573463"/>
            <a:ext cx="18430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15" descr="hračky 10"/>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525" y="4508500"/>
            <a:ext cx="273526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4" name="Picture 16" descr="balony"/>
          <p:cNvPicPr>
            <a:picLocks noGrp="1" noChangeAspect="1" noChangeArrowheads="1"/>
          </p:cNvPicPr>
          <p:nvPr>
            <p:ph sz="half" idx="4294967295"/>
          </p:nvPr>
        </p:nvPicPr>
        <p:blipFill>
          <a:blip r:embed="rId13">
            <a:extLst>
              <a:ext uri="{28A0092B-C50C-407E-A947-70E740481C1C}">
                <a14:useLocalDpi xmlns:a14="http://schemas.microsoft.com/office/drawing/2010/main" val="0"/>
              </a:ext>
            </a:extLst>
          </a:blip>
          <a:srcRect/>
          <a:stretch>
            <a:fillRect/>
          </a:stretch>
        </p:blipFill>
        <p:spPr>
          <a:xfrm>
            <a:off x="323850" y="1989138"/>
            <a:ext cx="1584325" cy="158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86" name="Picture 18" descr="bag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8625" y="2133600"/>
            <a:ext cx="2449513" cy="1304925"/>
          </a:xfrm>
          <a:prstGeom prst="rect">
            <a:avLst/>
          </a:prstGeom>
          <a:noFill/>
          <a:extLst>
            <a:ext uri="{909E8E84-426E-40DD-AFC4-6F175D3DCCD1}">
              <a14:hiddenFill xmlns:a14="http://schemas.microsoft.com/office/drawing/2010/main">
                <a:solidFill>
                  <a:srgbClr val="FFFFFF"/>
                </a:solidFill>
              </a14:hiddenFill>
            </a:ext>
          </a:extLst>
        </p:spPr>
      </p:pic>
      <p:pic>
        <p:nvPicPr>
          <p:cNvPr id="58387" name="Picture 19" descr="kočí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9250" y="3357563"/>
            <a:ext cx="1873250" cy="187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 calcmode="lin" valueType="num">
                                      <p:cBhvr>
                                        <p:cTn id="9" dur="500" fill="hold"/>
                                        <p:tgtEl>
                                          <p:spTgt spid="58370"/>
                                        </p:tgtEl>
                                        <p:attrNameLst>
                                          <p:attrName>style.rotation</p:attrName>
                                        </p:attrNameLst>
                                      </p:cBhvr>
                                      <p:tavLst>
                                        <p:tav tm="0">
                                          <p:val>
                                            <p:fltVal val="360"/>
                                          </p:val>
                                        </p:tav>
                                        <p:tav tm="100000">
                                          <p:val>
                                            <p:fltVal val="0"/>
                                          </p:val>
                                        </p:tav>
                                      </p:tavLst>
                                    </p:anim>
                                    <p:animEffect transition="in" filter="fade">
                                      <p:cBhvr>
                                        <p:cTn id="10" dur="500"/>
                                        <p:tgtEl>
                                          <p:spTgt spid="58370"/>
                                        </p:tgtEl>
                                      </p:cBhvr>
                                    </p:animEffect>
                                  </p:childTnLst>
                                </p:cTn>
                              </p:par>
                            </p:childTnLst>
                          </p:cTn>
                        </p:par>
                        <p:par>
                          <p:cTn id="11" fill="hold" nodeType="afterGroup">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58371">
                                            <p:txEl>
                                              <p:pRg st="0" end="0"/>
                                            </p:txEl>
                                          </p:spTgt>
                                        </p:tgtEl>
                                        <p:attrNameLst>
                                          <p:attrName>style.visibility</p:attrName>
                                        </p:attrNameLst>
                                      </p:cBhvr>
                                      <p:to>
                                        <p:strVal val="visible"/>
                                      </p:to>
                                    </p:set>
                                    <p:anim calcmode="lin" valueType="num">
                                      <p:cBhvr>
                                        <p:cTn id="14" dur="1000" fill="hold"/>
                                        <p:tgtEl>
                                          <p:spTgt spid="58371">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837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8371">
                                            <p:txEl>
                                              <p:pRg st="0" end="0"/>
                                            </p:txEl>
                                          </p:spTgt>
                                        </p:tgtEl>
                                      </p:cBhvr>
                                    </p:animEffect>
                                  </p:childTnLst>
                                </p:cTn>
                              </p:par>
                            </p:childTnLst>
                          </p:cTn>
                        </p:par>
                        <p:par>
                          <p:cTn id="17" fill="hold" nodeType="afterGroup">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58371">
                                            <p:txEl>
                                              <p:pRg st="1" end="1"/>
                                            </p:txEl>
                                          </p:spTgt>
                                        </p:tgtEl>
                                        <p:attrNameLst>
                                          <p:attrName>style.visibility</p:attrName>
                                        </p:attrNameLst>
                                      </p:cBhvr>
                                      <p:to>
                                        <p:strVal val="visible"/>
                                      </p:to>
                                    </p:set>
                                    <p:anim calcmode="lin" valueType="num">
                                      <p:cBhvr>
                                        <p:cTn id="20" dur="1000" fill="hold"/>
                                        <p:tgtEl>
                                          <p:spTgt spid="58371">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58371">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58371">
                                            <p:txEl>
                                              <p:pRg st="1" end="1"/>
                                            </p:txEl>
                                          </p:spTgt>
                                        </p:tgtEl>
                                      </p:cBhvr>
                                    </p:animEffect>
                                  </p:childTnLst>
                                </p:cTn>
                              </p:par>
                            </p:childTnLst>
                          </p:cTn>
                        </p:par>
                        <p:par>
                          <p:cTn id="23" fill="hold" nodeType="afterGroup">
                            <p:stCondLst>
                              <p:cond delay="2500"/>
                            </p:stCondLst>
                            <p:childTnLst>
                              <p:par>
                                <p:cTn id="24" presetID="55" presetClass="entr" presetSubtype="0" fill="hold" grpId="0" nodeType="afterEffect">
                                  <p:stCondLst>
                                    <p:cond delay="0"/>
                                  </p:stCondLst>
                                  <p:childTnLst>
                                    <p:set>
                                      <p:cBhvr>
                                        <p:cTn id="25" dur="1" fill="hold">
                                          <p:stCondLst>
                                            <p:cond delay="0"/>
                                          </p:stCondLst>
                                        </p:cTn>
                                        <p:tgtEl>
                                          <p:spTgt spid="58371">
                                            <p:txEl>
                                              <p:pRg st="2" end="2"/>
                                            </p:txEl>
                                          </p:spTgt>
                                        </p:tgtEl>
                                        <p:attrNameLst>
                                          <p:attrName>style.visibility</p:attrName>
                                        </p:attrNameLst>
                                      </p:cBhvr>
                                      <p:to>
                                        <p:strVal val="visible"/>
                                      </p:to>
                                    </p:set>
                                    <p:anim calcmode="lin" valueType="num">
                                      <p:cBhvr>
                                        <p:cTn id="26" dur="1000" fill="hold"/>
                                        <p:tgtEl>
                                          <p:spTgt spid="58371">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58371">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58371">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58384"/>
                                        </p:tgtEl>
                                        <p:attrNameLst>
                                          <p:attrName>style.visibility</p:attrName>
                                        </p:attrNameLst>
                                      </p:cBhvr>
                                      <p:to>
                                        <p:strVal val="visible"/>
                                      </p:to>
                                    </p:set>
                                    <p:anim calcmode="lin" valueType="num">
                                      <p:cBhvr>
                                        <p:cTn id="33" dur="1000" fill="hold"/>
                                        <p:tgtEl>
                                          <p:spTgt spid="58384"/>
                                        </p:tgtEl>
                                        <p:attrNameLst>
                                          <p:attrName>ppt_w</p:attrName>
                                        </p:attrNameLst>
                                      </p:cBhvr>
                                      <p:tavLst>
                                        <p:tav tm="0">
                                          <p:val>
                                            <p:strVal val="#ppt_w*0.70"/>
                                          </p:val>
                                        </p:tav>
                                        <p:tav tm="100000">
                                          <p:val>
                                            <p:strVal val="#ppt_w"/>
                                          </p:val>
                                        </p:tav>
                                      </p:tavLst>
                                    </p:anim>
                                    <p:anim calcmode="lin" valueType="num">
                                      <p:cBhvr>
                                        <p:cTn id="34" dur="1000" fill="hold"/>
                                        <p:tgtEl>
                                          <p:spTgt spid="58384"/>
                                        </p:tgtEl>
                                        <p:attrNameLst>
                                          <p:attrName>ppt_h</p:attrName>
                                        </p:attrNameLst>
                                      </p:cBhvr>
                                      <p:tavLst>
                                        <p:tav tm="0">
                                          <p:val>
                                            <p:strVal val="#ppt_h"/>
                                          </p:val>
                                        </p:tav>
                                        <p:tav tm="100000">
                                          <p:val>
                                            <p:strVal val="#ppt_h"/>
                                          </p:val>
                                        </p:tav>
                                      </p:tavLst>
                                    </p:anim>
                                    <p:animEffect transition="in" filter="fade">
                                      <p:cBhvr>
                                        <p:cTn id="35" dur="1000"/>
                                        <p:tgtEl>
                                          <p:spTgt spid="58384"/>
                                        </p:tgtEl>
                                      </p:cBhvr>
                                    </p:animEffect>
                                  </p:childTnLst>
                                </p:cTn>
                              </p:par>
                              <p:par>
                                <p:cTn id="36" presetID="55" presetClass="entr" presetSubtype="0" fill="hold" nodeType="withEffect">
                                  <p:stCondLst>
                                    <p:cond delay="0"/>
                                  </p:stCondLst>
                                  <p:childTnLst>
                                    <p:set>
                                      <p:cBhvr>
                                        <p:cTn id="37" dur="1" fill="hold">
                                          <p:stCondLst>
                                            <p:cond delay="0"/>
                                          </p:stCondLst>
                                        </p:cTn>
                                        <p:tgtEl>
                                          <p:spTgt spid="58379"/>
                                        </p:tgtEl>
                                        <p:attrNameLst>
                                          <p:attrName>style.visibility</p:attrName>
                                        </p:attrNameLst>
                                      </p:cBhvr>
                                      <p:to>
                                        <p:strVal val="visible"/>
                                      </p:to>
                                    </p:set>
                                    <p:anim calcmode="lin" valueType="num">
                                      <p:cBhvr>
                                        <p:cTn id="38" dur="1000" fill="hold"/>
                                        <p:tgtEl>
                                          <p:spTgt spid="58379"/>
                                        </p:tgtEl>
                                        <p:attrNameLst>
                                          <p:attrName>ppt_w</p:attrName>
                                        </p:attrNameLst>
                                      </p:cBhvr>
                                      <p:tavLst>
                                        <p:tav tm="0">
                                          <p:val>
                                            <p:strVal val="#ppt_w*0.70"/>
                                          </p:val>
                                        </p:tav>
                                        <p:tav tm="100000">
                                          <p:val>
                                            <p:strVal val="#ppt_w"/>
                                          </p:val>
                                        </p:tav>
                                      </p:tavLst>
                                    </p:anim>
                                    <p:anim calcmode="lin" valueType="num">
                                      <p:cBhvr>
                                        <p:cTn id="39" dur="1000" fill="hold"/>
                                        <p:tgtEl>
                                          <p:spTgt spid="58379"/>
                                        </p:tgtEl>
                                        <p:attrNameLst>
                                          <p:attrName>ppt_h</p:attrName>
                                        </p:attrNameLst>
                                      </p:cBhvr>
                                      <p:tavLst>
                                        <p:tav tm="0">
                                          <p:val>
                                            <p:strVal val="#ppt_h"/>
                                          </p:val>
                                        </p:tav>
                                        <p:tav tm="100000">
                                          <p:val>
                                            <p:strVal val="#ppt_h"/>
                                          </p:val>
                                        </p:tav>
                                      </p:tavLst>
                                    </p:anim>
                                    <p:animEffect transition="in" filter="fade">
                                      <p:cBhvr>
                                        <p:cTn id="40" dur="1000"/>
                                        <p:tgtEl>
                                          <p:spTgt spid="58379"/>
                                        </p:tgtEl>
                                      </p:cBhvr>
                                    </p:animEffect>
                                  </p:childTnLst>
                                </p:cTn>
                              </p:par>
                              <p:par>
                                <p:cTn id="41" presetID="55" presetClass="entr" presetSubtype="0" fill="hold" nodeType="withEffect">
                                  <p:stCondLst>
                                    <p:cond delay="0"/>
                                  </p:stCondLst>
                                  <p:childTnLst>
                                    <p:set>
                                      <p:cBhvr>
                                        <p:cTn id="42" dur="1" fill="hold">
                                          <p:stCondLst>
                                            <p:cond delay="0"/>
                                          </p:stCondLst>
                                        </p:cTn>
                                        <p:tgtEl>
                                          <p:spTgt spid="58386"/>
                                        </p:tgtEl>
                                        <p:attrNameLst>
                                          <p:attrName>style.visibility</p:attrName>
                                        </p:attrNameLst>
                                      </p:cBhvr>
                                      <p:to>
                                        <p:strVal val="visible"/>
                                      </p:to>
                                    </p:set>
                                    <p:anim calcmode="lin" valueType="num">
                                      <p:cBhvr>
                                        <p:cTn id="43" dur="1000" fill="hold"/>
                                        <p:tgtEl>
                                          <p:spTgt spid="58386"/>
                                        </p:tgtEl>
                                        <p:attrNameLst>
                                          <p:attrName>ppt_w</p:attrName>
                                        </p:attrNameLst>
                                      </p:cBhvr>
                                      <p:tavLst>
                                        <p:tav tm="0">
                                          <p:val>
                                            <p:strVal val="#ppt_w*0.70"/>
                                          </p:val>
                                        </p:tav>
                                        <p:tav tm="100000">
                                          <p:val>
                                            <p:strVal val="#ppt_w"/>
                                          </p:val>
                                        </p:tav>
                                      </p:tavLst>
                                    </p:anim>
                                    <p:anim calcmode="lin" valueType="num">
                                      <p:cBhvr>
                                        <p:cTn id="44" dur="1000" fill="hold"/>
                                        <p:tgtEl>
                                          <p:spTgt spid="58386"/>
                                        </p:tgtEl>
                                        <p:attrNameLst>
                                          <p:attrName>ppt_h</p:attrName>
                                        </p:attrNameLst>
                                      </p:cBhvr>
                                      <p:tavLst>
                                        <p:tav tm="0">
                                          <p:val>
                                            <p:strVal val="#ppt_h"/>
                                          </p:val>
                                        </p:tav>
                                        <p:tav tm="100000">
                                          <p:val>
                                            <p:strVal val="#ppt_h"/>
                                          </p:val>
                                        </p:tav>
                                      </p:tavLst>
                                    </p:anim>
                                    <p:animEffect transition="in" filter="fade">
                                      <p:cBhvr>
                                        <p:cTn id="45" dur="1000"/>
                                        <p:tgtEl>
                                          <p:spTgt spid="58386"/>
                                        </p:tgtEl>
                                      </p:cBhvr>
                                    </p:animEffect>
                                  </p:childTnLst>
                                </p:cTn>
                              </p:par>
                              <p:par>
                                <p:cTn id="46" presetID="55" presetClass="entr" presetSubtype="0" fill="hold" nodeType="withEffect">
                                  <p:stCondLst>
                                    <p:cond delay="0"/>
                                  </p:stCondLst>
                                  <p:childTnLst>
                                    <p:set>
                                      <p:cBhvr>
                                        <p:cTn id="47" dur="1" fill="hold">
                                          <p:stCondLst>
                                            <p:cond delay="0"/>
                                          </p:stCondLst>
                                        </p:cTn>
                                        <p:tgtEl>
                                          <p:spTgt spid="58387"/>
                                        </p:tgtEl>
                                        <p:attrNameLst>
                                          <p:attrName>style.visibility</p:attrName>
                                        </p:attrNameLst>
                                      </p:cBhvr>
                                      <p:to>
                                        <p:strVal val="visible"/>
                                      </p:to>
                                    </p:set>
                                    <p:anim calcmode="lin" valueType="num">
                                      <p:cBhvr>
                                        <p:cTn id="48" dur="1000" fill="hold"/>
                                        <p:tgtEl>
                                          <p:spTgt spid="58387"/>
                                        </p:tgtEl>
                                        <p:attrNameLst>
                                          <p:attrName>ppt_w</p:attrName>
                                        </p:attrNameLst>
                                      </p:cBhvr>
                                      <p:tavLst>
                                        <p:tav tm="0">
                                          <p:val>
                                            <p:strVal val="#ppt_w*0.70"/>
                                          </p:val>
                                        </p:tav>
                                        <p:tav tm="100000">
                                          <p:val>
                                            <p:strVal val="#ppt_w"/>
                                          </p:val>
                                        </p:tav>
                                      </p:tavLst>
                                    </p:anim>
                                    <p:anim calcmode="lin" valueType="num">
                                      <p:cBhvr>
                                        <p:cTn id="49" dur="1000" fill="hold"/>
                                        <p:tgtEl>
                                          <p:spTgt spid="58387"/>
                                        </p:tgtEl>
                                        <p:attrNameLst>
                                          <p:attrName>ppt_h</p:attrName>
                                        </p:attrNameLst>
                                      </p:cBhvr>
                                      <p:tavLst>
                                        <p:tav tm="0">
                                          <p:val>
                                            <p:strVal val="#ppt_h"/>
                                          </p:val>
                                        </p:tav>
                                        <p:tav tm="100000">
                                          <p:val>
                                            <p:strVal val="#ppt_h"/>
                                          </p:val>
                                        </p:tav>
                                      </p:tavLst>
                                    </p:anim>
                                    <p:animEffect transition="in" filter="fade">
                                      <p:cBhvr>
                                        <p:cTn id="50" dur="1000"/>
                                        <p:tgtEl>
                                          <p:spTgt spid="58387"/>
                                        </p:tgtEl>
                                      </p:cBhvr>
                                    </p:animEffect>
                                  </p:childTnLst>
                                </p:cTn>
                              </p:par>
                              <p:par>
                                <p:cTn id="51" presetID="55" presetClass="entr" presetSubtype="0" fill="hold" nodeType="withEffect">
                                  <p:stCondLst>
                                    <p:cond delay="0"/>
                                  </p:stCondLst>
                                  <p:childTnLst>
                                    <p:set>
                                      <p:cBhvr>
                                        <p:cTn id="52" dur="1" fill="hold">
                                          <p:stCondLst>
                                            <p:cond delay="0"/>
                                          </p:stCondLst>
                                        </p:cTn>
                                        <p:tgtEl>
                                          <p:spTgt spid="58374"/>
                                        </p:tgtEl>
                                        <p:attrNameLst>
                                          <p:attrName>style.visibility</p:attrName>
                                        </p:attrNameLst>
                                      </p:cBhvr>
                                      <p:to>
                                        <p:strVal val="visible"/>
                                      </p:to>
                                    </p:set>
                                    <p:anim calcmode="lin" valueType="num">
                                      <p:cBhvr>
                                        <p:cTn id="53" dur="1000" fill="hold"/>
                                        <p:tgtEl>
                                          <p:spTgt spid="58374"/>
                                        </p:tgtEl>
                                        <p:attrNameLst>
                                          <p:attrName>ppt_w</p:attrName>
                                        </p:attrNameLst>
                                      </p:cBhvr>
                                      <p:tavLst>
                                        <p:tav tm="0">
                                          <p:val>
                                            <p:strVal val="#ppt_w*0.70"/>
                                          </p:val>
                                        </p:tav>
                                        <p:tav tm="100000">
                                          <p:val>
                                            <p:strVal val="#ppt_w"/>
                                          </p:val>
                                        </p:tav>
                                      </p:tavLst>
                                    </p:anim>
                                    <p:anim calcmode="lin" valueType="num">
                                      <p:cBhvr>
                                        <p:cTn id="54" dur="1000" fill="hold"/>
                                        <p:tgtEl>
                                          <p:spTgt spid="58374"/>
                                        </p:tgtEl>
                                        <p:attrNameLst>
                                          <p:attrName>ppt_h</p:attrName>
                                        </p:attrNameLst>
                                      </p:cBhvr>
                                      <p:tavLst>
                                        <p:tav tm="0">
                                          <p:val>
                                            <p:strVal val="#ppt_h"/>
                                          </p:val>
                                        </p:tav>
                                        <p:tav tm="100000">
                                          <p:val>
                                            <p:strVal val="#ppt_h"/>
                                          </p:val>
                                        </p:tav>
                                      </p:tavLst>
                                    </p:anim>
                                    <p:animEffect transition="in" filter="fade">
                                      <p:cBhvr>
                                        <p:cTn id="55" dur="1000"/>
                                        <p:tgtEl>
                                          <p:spTgt spid="58374"/>
                                        </p:tgtEl>
                                      </p:cBhvr>
                                    </p:animEffect>
                                  </p:childTnLst>
                                </p:cTn>
                              </p:par>
                              <p:par>
                                <p:cTn id="56" presetID="55" presetClass="entr" presetSubtype="0" fill="hold" nodeType="withEffect">
                                  <p:stCondLst>
                                    <p:cond delay="0"/>
                                  </p:stCondLst>
                                  <p:childTnLst>
                                    <p:set>
                                      <p:cBhvr>
                                        <p:cTn id="57" dur="1" fill="hold">
                                          <p:stCondLst>
                                            <p:cond delay="0"/>
                                          </p:stCondLst>
                                        </p:cTn>
                                        <p:tgtEl>
                                          <p:spTgt spid="58380"/>
                                        </p:tgtEl>
                                        <p:attrNameLst>
                                          <p:attrName>style.visibility</p:attrName>
                                        </p:attrNameLst>
                                      </p:cBhvr>
                                      <p:to>
                                        <p:strVal val="visible"/>
                                      </p:to>
                                    </p:set>
                                    <p:anim calcmode="lin" valueType="num">
                                      <p:cBhvr>
                                        <p:cTn id="58" dur="1000" fill="hold"/>
                                        <p:tgtEl>
                                          <p:spTgt spid="58380"/>
                                        </p:tgtEl>
                                        <p:attrNameLst>
                                          <p:attrName>ppt_w</p:attrName>
                                        </p:attrNameLst>
                                      </p:cBhvr>
                                      <p:tavLst>
                                        <p:tav tm="0">
                                          <p:val>
                                            <p:strVal val="#ppt_w*0.70"/>
                                          </p:val>
                                        </p:tav>
                                        <p:tav tm="100000">
                                          <p:val>
                                            <p:strVal val="#ppt_w"/>
                                          </p:val>
                                        </p:tav>
                                      </p:tavLst>
                                    </p:anim>
                                    <p:anim calcmode="lin" valueType="num">
                                      <p:cBhvr>
                                        <p:cTn id="59" dur="1000" fill="hold"/>
                                        <p:tgtEl>
                                          <p:spTgt spid="58380"/>
                                        </p:tgtEl>
                                        <p:attrNameLst>
                                          <p:attrName>ppt_h</p:attrName>
                                        </p:attrNameLst>
                                      </p:cBhvr>
                                      <p:tavLst>
                                        <p:tav tm="0">
                                          <p:val>
                                            <p:strVal val="#ppt_h"/>
                                          </p:val>
                                        </p:tav>
                                        <p:tav tm="100000">
                                          <p:val>
                                            <p:strVal val="#ppt_h"/>
                                          </p:val>
                                        </p:tav>
                                      </p:tavLst>
                                    </p:anim>
                                    <p:animEffect transition="in" filter="fade">
                                      <p:cBhvr>
                                        <p:cTn id="60" dur="1000"/>
                                        <p:tgtEl>
                                          <p:spTgt spid="58380"/>
                                        </p:tgtEl>
                                      </p:cBhvr>
                                    </p:animEffect>
                                  </p:childTnLst>
                                </p:cTn>
                              </p:par>
                              <p:par>
                                <p:cTn id="61" presetID="55" presetClass="entr" presetSubtype="0" fill="hold" nodeType="withEffect">
                                  <p:stCondLst>
                                    <p:cond delay="0"/>
                                  </p:stCondLst>
                                  <p:childTnLst>
                                    <p:set>
                                      <p:cBhvr>
                                        <p:cTn id="62" dur="1" fill="hold">
                                          <p:stCondLst>
                                            <p:cond delay="0"/>
                                          </p:stCondLst>
                                        </p:cTn>
                                        <p:tgtEl>
                                          <p:spTgt spid="58377"/>
                                        </p:tgtEl>
                                        <p:attrNameLst>
                                          <p:attrName>style.visibility</p:attrName>
                                        </p:attrNameLst>
                                      </p:cBhvr>
                                      <p:to>
                                        <p:strVal val="visible"/>
                                      </p:to>
                                    </p:set>
                                    <p:anim calcmode="lin" valueType="num">
                                      <p:cBhvr>
                                        <p:cTn id="63" dur="1000" fill="hold"/>
                                        <p:tgtEl>
                                          <p:spTgt spid="58377"/>
                                        </p:tgtEl>
                                        <p:attrNameLst>
                                          <p:attrName>ppt_w</p:attrName>
                                        </p:attrNameLst>
                                      </p:cBhvr>
                                      <p:tavLst>
                                        <p:tav tm="0">
                                          <p:val>
                                            <p:strVal val="#ppt_w*0.70"/>
                                          </p:val>
                                        </p:tav>
                                        <p:tav tm="100000">
                                          <p:val>
                                            <p:strVal val="#ppt_w"/>
                                          </p:val>
                                        </p:tav>
                                      </p:tavLst>
                                    </p:anim>
                                    <p:anim calcmode="lin" valueType="num">
                                      <p:cBhvr>
                                        <p:cTn id="64" dur="1000" fill="hold"/>
                                        <p:tgtEl>
                                          <p:spTgt spid="58377"/>
                                        </p:tgtEl>
                                        <p:attrNameLst>
                                          <p:attrName>ppt_h</p:attrName>
                                        </p:attrNameLst>
                                      </p:cBhvr>
                                      <p:tavLst>
                                        <p:tav tm="0">
                                          <p:val>
                                            <p:strVal val="#ppt_h"/>
                                          </p:val>
                                        </p:tav>
                                        <p:tav tm="100000">
                                          <p:val>
                                            <p:strVal val="#ppt_h"/>
                                          </p:val>
                                        </p:tav>
                                      </p:tavLst>
                                    </p:anim>
                                    <p:animEffect transition="in" filter="fade">
                                      <p:cBhvr>
                                        <p:cTn id="65" dur="1000"/>
                                        <p:tgtEl>
                                          <p:spTgt spid="58377"/>
                                        </p:tgtEl>
                                      </p:cBhvr>
                                    </p:animEffect>
                                  </p:childTnLst>
                                </p:cTn>
                              </p:par>
                              <p:par>
                                <p:cTn id="66" presetID="55" presetClass="entr" presetSubtype="0" fill="hold" nodeType="withEffect">
                                  <p:stCondLst>
                                    <p:cond delay="0"/>
                                  </p:stCondLst>
                                  <p:childTnLst>
                                    <p:set>
                                      <p:cBhvr>
                                        <p:cTn id="67" dur="1" fill="hold">
                                          <p:stCondLst>
                                            <p:cond delay="0"/>
                                          </p:stCondLst>
                                        </p:cTn>
                                        <p:tgtEl>
                                          <p:spTgt spid="58373"/>
                                        </p:tgtEl>
                                        <p:attrNameLst>
                                          <p:attrName>style.visibility</p:attrName>
                                        </p:attrNameLst>
                                      </p:cBhvr>
                                      <p:to>
                                        <p:strVal val="visible"/>
                                      </p:to>
                                    </p:set>
                                    <p:anim calcmode="lin" valueType="num">
                                      <p:cBhvr>
                                        <p:cTn id="68" dur="1000" fill="hold"/>
                                        <p:tgtEl>
                                          <p:spTgt spid="58373"/>
                                        </p:tgtEl>
                                        <p:attrNameLst>
                                          <p:attrName>ppt_w</p:attrName>
                                        </p:attrNameLst>
                                      </p:cBhvr>
                                      <p:tavLst>
                                        <p:tav tm="0">
                                          <p:val>
                                            <p:strVal val="#ppt_w*0.70"/>
                                          </p:val>
                                        </p:tav>
                                        <p:tav tm="100000">
                                          <p:val>
                                            <p:strVal val="#ppt_w"/>
                                          </p:val>
                                        </p:tav>
                                      </p:tavLst>
                                    </p:anim>
                                    <p:anim calcmode="lin" valueType="num">
                                      <p:cBhvr>
                                        <p:cTn id="69" dur="1000" fill="hold"/>
                                        <p:tgtEl>
                                          <p:spTgt spid="58373"/>
                                        </p:tgtEl>
                                        <p:attrNameLst>
                                          <p:attrName>ppt_h</p:attrName>
                                        </p:attrNameLst>
                                      </p:cBhvr>
                                      <p:tavLst>
                                        <p:tav tm="0">
                                          <p:val>
                                            <p:strVal val="#ppt_h"/>
                                          </p:val>
                                        </p:tav>
                                        <p:tav tm="100000">
                                          <p:val>
                                            <p:strVal val="#ppt_h"/>
                                          </p:val>
                                        </p:tav>
                                      </p:tavLst>
                                    </p:anim>
                                    <p:animEffect transition="in" filter="fade">
                                      <p:cBhvr>
                                        <p:cTn id="70" dur="1000"/>
                                        <p:tgtEl>
                                          <p:spTgt spid="58373"/>
                                        </p:tgtEl>
                                      </p:cBhvr>
                                    </p:animEffect>
                                  </p:childTnLst>
                                </p:cTn>
                              </p:par>
                              <p:par>
                                <p:cTn id="71" presetID="55" presetClass="entr" presetSubtype="0" fill="hold" nodeType="withEffect">
                                  <p:stCondLst>
                                    <p:cond delay="0"/>
                                  </p:stCondLst>
                                  <p:childTnLst>
                                    <p:set>
                                      <p:cBhvr>
                                        <p:cTn id="72" dur="1" fill="hold">
                                          <p:stCondLst>
                                            <p:cond delay="0"/>
                                          </p:stCondLst>
                                        </p:cTn>
                                        <p:tgtEl>
                                          <p:spTgt spid="58376"/>
                                        </p:tgtEl>
                                        <p:attrNameLst>
                                          <p:attrName>style.visibility</p:attrName>
                                        </p:attrNameLst>
                                      </p:cBhvr>
                                      <p:to>
                                        <p:strVal val="visible"/>
                                      </p:to>
                                    </p:set>
                                    <p:anim calcmode="lin" valueType="num">
                                      <p:cBhvr>
                                        <p:cTn id="73" dur="1000" fill="hold"/>
                                        <p:tgtEl>
                                          <p:spTgt spid="58376"/>
                                        </p:tgtEl>
                                        <p:attrNameLst>
                                          <p:attrName>ppt_w</p:attrName>
                                        </p:attrNameLst>
                                      </p:cBhvr>
                                      <p:tavLst>
                                        <p:tav tm="0">
                                          <p:val>
                                            <p:strVal val="#ppt_w*0.70"/>
                                          </p:val>
                                        </p:tav>
                                        <p:tav tm="100000">
                                          <p:val>
                                            <p:strVal val="#ppt_w"/>
                                          </p:val>
                                        </p:tav>
                                      </p:tavLst>
                                    </p:anim>
                                    <p:anim calcmode="lin" valueType="num">
                                      <p:cBhvr>
                                        <p:cTn id="74" dur="1000" fill="hold"/>
                                        <p:tgtEl>
                                          <p:spTgt spid="58376"/>
                                        </p:tgtEl>
                                        <p:attrNameLst>
                                          <p:attrName>ppt_h</p:attrName>
                                        </p:attrNameLst>
                                      </p:cBhvr>
                                      <p:tavLst>
                                        <p:tav tm="0">
                                          <p:val>
                                            <p:strVal val="#ppt_h"/>
                                          </p:val>
                                        </p:tav>
                                        <p:tav tm="100000">
                                          <p:val>
                                            <p:strVal val="#ppt_h"/>
                                          </p:val>
                                        </p:tav>
                                      </p:tavLst>
                                    </p:anim>
                                    <p:animEffect transition="in" filter="fade">
                                      <p:cBhvr>
                                        <p:cTn id="75" dur="1000"/>
                                        <p:tgtEl>
                                          <p:spTgt spid="58376"/>
                                        </p:tgtEl>
                                      </p:cBhvr>
                                    </p:animEffect>
                                  </p:childTnLst>
                                </p:cTn>
                              </p:par>
                              <p:par>
                                <p:cTn id="76" presetID="55" presetClass="entr" presetSubtype="0" fill="hold" nodeType="withEffect">
                                  <p:stCondLst>
                                    <p:cond delay="0"/>
                                  </p:stCondLst>
                                  <p:childTnLst>
                                    <p:set>
                                      <p:cBhvr>
                                        <p:cTn id="77" dur="1" fill="hold">
                                          <p:stCondLst>
                                            <p:cond delay="0"/>
                                          </p:stCondLst>
                                        </p:cTn>
                                        <p:tgtEl>
                                          <p:spTgt spid="58383"/>
                                        </p:tgtEl>
                                        <p:attrNameLst>
                                          <p:attrName>style.visibility</p:attrName>
                                        </p:attrNameLst>
                                      </p:cBhvr>
                                      <p:to>
                                        <p:strVal val="visible"/>
                                      </p:to>
                                    </p:set>
                                    <p:anim calcmode="lin" valueType="num">
                                      <p:cBhvr>
                                        <p:cTn id="78" dur="1000" fill="hold"/>
                                        <p:tgtEl>
                                          <p:spTgt spid="58383"/>
                                        </p:tgtEl>
                                        <p:attrNameLst>
                                          <p:attrName>ppt_w</p:attrName>
                                        </p:attrNameLst>
                                      </p:cBhvr>
                                      <p:tavLst>
                                        <p:tav tm="0">
                                          <p:val>
                                            <p:strVal val="#ppt_w*0.70"/>
                                          </p:val>
                                        </p:tav>
                                        <p:tav tm="100000">
                                          <p:val>
                                            <p:strVal val="#ppt_w"/>
                                          </p:val>
                                        </p:tav>
                                      </p:tavLst>
                                    </p:anim>
                                    <p:anim calcmode="lin" valueType="num">
                                      <p:cBhvr>
                                        <p:cTn id="79" dur="1000" fill="hold"/>
                                        <p:tgtEl>
                                          <p:spTgt spid="58383"/>
                                        </p:tgtEl>
                                        <p:attrNameLst>
                                          <p:attrName>ppt_h</p:attrName>
                                        </p:attrNameLst>
                                      </p:cBhvr>
                                      <p:tavLst>
                                        <p:tav tm="0">
                                          <p:val>
                                            <p:strVal val="#ppt_h"/>
                                          </p:val>
                                        </p:tav>
                                        <p:tav tm="100000">
                                          <p:val>
                                            <p:strVal val="#ppt_h"/>
                                          </p:val>
                                        </p:tav>
                                      </p:tavLst>
                                    </p:anim>
                                    <p:animEffect transition="in" filter="fade">
                                      <p:cBhvr>
                                        <p:cTn id="80" dur="1000"/>
                                        <p:tgtEl>
                                          <p:spTgt spid="58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Zástupný symbol čísla snímky 3"/>
          <p:cNvSpPr>
            <a:spLocks noGrp="1"/>
          </p:cNvSpPr>
          <p:nvPr>
            <p:ph type="sldNum" sz="quarter" idx="12"/>
          </p:nvPr>
        </p:nvSpPr>
        <p:spPr/>
        <p:txBody>
          <a:bodyPr/>
          <a:lstStyle/>
          <a:p>
            <a:fld id="{E978BADB-3AB9-4C6D-B22B-1C036A83F1A4}" type="slidenum">
              <a:rPr lang="sk-SK"/>
              <a:pPr/>
              <a:t>16</a:t>
            </a:fld>
            <a:endParaRPr lang="sk-SK"/>
          </a:p>
        </p:txBody>
      </p:sp>
      <p:sp>
        <p:nvSpPr>
          <p:cNvPr id="62466" name="Rectangle 2"/>
          <p:cNvSpPr>
            <a:spLocks noGrp="1" noChangeArrowheads="1"/>
          </p:cNvSpPr>
          <p:nvPr>
            <p:ph type="title" idx="4294967295"/>
          </p:nvPr>
        </p:nvSpPr>
        <p:spPr>
          <a:xfrm>
            <a:off x="468313" y="260350"/>
            <a:ext cx="8229600" cy="865188"/>
          </a:xfrm>
          <a:noFill/>
          <a:ln w="22225">
            <a:solidFill>
              <a:srgbClr val="006699"/>
            </a:solidFill>
            <a:miter lim="800000"/>
            <a:headEnd/>
            <a:tailEnd/>
          </a:ln>
        </p:spPr>
        <p:txBody>
          <a:bodyPr/>
          <a:lstStyle/>
          <a:p>
            <a:r>
              <a:rPr lang="sk-SK" sz="4000" b="1">
                <a:solidFill>
                  <a:srgbClr val="006699"/>
                </a:solidFill>
              </a:rPr>
              <a:t>Pozornosť a pamäť</a:t>
            </a:r>
          </a:p>
        </p:txBody>
      </p:sp>
      <p:pic>
        <p:nvPicPr>
          <p:cNvPr id="62468" name="Picture 4" descr="hr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060575"/>
            <a:ext cx="1751013" cy="186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9" name="Picture 5"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773238"/>
            <a:ext cx="1909763" cy="3816350"/>
          </a:xfrm>
          <a:prstGeom prst="rect">
            <a:avLst/>
          </a:prstGeom>
          <a:noFill/>
          <a:extLst>
            <a:ext uri="{909E8E84-426E-40DD-AFC4-6F175D3DCCD1}">
              <a14:hiddenFill xmlns:a14="http://schemas.microsoft.com/office/drawing/2010/main">
                <a:solidFill>
                  <a:srgbClr val="FFFFFF"/>
                </a:solidFill>
              </a14:hiddenFill>
            </a:ext>
          </a:extLst>
        </p:spPr>
      </p:pic>
      <p:pic>
        <p:nvPicPr>
          <p:cNvPr id="62473" name="Picture 9" descr="hračky 2"/>
          <p:cNvPicPr>
            <a:picLocks noChangeAspect="1" noChangeArrowheads="1"/>
          </p:cNvPicPr>
          <p:nvPr/>
        </p:nvPicPr>
        <p:blipFill>
          <a:blip r:embed="rId5">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6443663" y="4508500"/>
            <a:ext cx="15906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0" descr="睧䵺쇊"/>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1916113"/>
            <a:ext cx="2030412"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1" descr="bába2"/>
          <p:cNvPicPr>
            <a:picLocks noGrp="1" noChangeAspect="1" noChangeArrowheads="1"/>
          </p:cNvPicPr>
          <p:nvPr>
            <p:ph sz="half" idx="4294967295"/>
          </p:nvPr>
        </p:nvPicPr>
        <p:blipFill>
          <a:blip r:embed="rId7">
            <a:extLst>
              <a:ext uri="{28A0092B-C50C-407E-A947-70E740481C1C}">
                <a14:useLocalDpi xmlns:a14="http://schemas.microsoft.com/office/drawing/2010/main" val="0"/>
              </a:ext>
            </a:extLst>
          </a:blip>
          <a:srcRect/>
          <a:stretch>
            <a:fillRect/>
          </a:stretch>
        </p:blipFill>
        <p:spPr>
          <a:xfrm>
            <a:off x="2411413" y="4941888"/>
            <a:ext cx="1346200" cy="136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77" name="Text Box 13"/>
          <p:cNvSpPr txBox="1">
            <a:spLocks noChangeArrowheads="1"/>
          </p:cNvSpPr>
          <p:nvPr/>
        </p:nvSpPr>
        <p:spPr bwMode="auto">
          <a:xfrm>
            <a:off x="539750" y="1268413"/>
            <a:ext cx="8135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sk-SK" sz="1600">
                <a:solidFill>
                  <a:srgbClr val="006699"/>
                </a:solidFill>
              </a:rPr>
              <a:t>Bábiky na obrázku zoraď podľa veľkosti: od najväčšej po najmenšiu. Vyznač šípkami.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anim calcmode="lin" valueType="num">
                                      <p:cBhvr>
                                        <p:cTn id="9" dur="500" fill="hold"/>
                                        <p:tgtEl>
                                          <p:spTgt spid="62466"/>
                                        </p:tgtEl>
                                        <p:attrNameLst>
                                          <p:attrName>style.rotation</p:attrName>
                                        </p:attrNameLst>
                                      </p:cBhvr>
                                      <p:tavLst>
                                        <p:tav tm="0">
                                          <p:val>
                                            <p:fltVal val="360"/>
                                          </p:val>
                                        </p:tav>
                                        <p:tav tm="100000">
                                          <p:val>
                                            <p:fltVal val="0"/>
                                          </p:val>
                                        </p:tav>
                                      </p:tavLst>
                                    </p:anim>
                                    <p:animEffect transition="in" filter="fade">
                                      <p:cBhvr>
                                        <p:cTn id="10" dur="500"/>
                                        <p:tgtEl>
                                          <p:spTgt spid="62466"/>
                                        </p:tgtEl>
                                      </p:cBhvr>
                                    </p:animEffect>
                                  </p:childTnLst>
                                </p:cTn>
                              </p:par>
                            </p:childTnLst>
                          </p:cTn>
                        </p:par>
                        <p:par>
                          <p:cTn id="11" fill="hold" nodeType="afterGroup">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62477"/>
                                        </p:tgtEl>
                                        <p:attrNameLst>
                                          <p:attrName>style.visibility</p:attrName>
                                        </p:attrNameLst>
                                      </p:cBhvr>
                                      <p:to>
                                        <p:strVal val="visible"/>
                                      </p:to>
                                    </p:set>
                                    <p:anim calcmode="lin" valueType="num">
                                      <p:cBhvr>
                                        <p:cTn id="14" dur="1000" fill="hold"/>
                                        <p:tgtEl>
                                          <p:spTgt spid="62477"/>
                                        </p:tgtEl>
                                        <p:attrNameLst>
                                          <p:attrName>ppt_w</p:attrName>
                                        </p:attrNameLst>
                                      </p:cBhvr>
                                      <p:tavLst>
                                        <p:tav tm="0">
                                          <p:val>
                                            <p:strVal val="#ppt_w*0.70"/>
                                          </p:val>
                                        </p:tav>
                                        <p:tav tm="100000">
                                          <p:val>
                                            <p:strVal val="#ppt_w"/>
                                          </p:val>
                                        </p:tav>
                                      </p:tavLst>
                                    </p:anim>
                                    <p:anim calcmode="lin" valueType="num">
                                      <p:cBhvr>
                                        <p:cTn id="15" dur="1000" fill="hold"/>
                                        <p:tgtEl>
                                          <p:spTgt spid="62477"/>
                                        </p:tgtEl>
                                        <p:attrNameLst>
                                          <p:attrName>ppt_h</p:attrName>
                                        </p:attrNameLst>
                                      </p:cBhvr>
                                      <p:tavLst>
                                        <p:tav tm="0">
                                          <p:val>
                                            <p:strVal val="#ppt_h"/>
                                          </p:val>
                                        </p:tav>
                                        <p:tav tm="100000">
                                          <p:val>
                                            <p:strVal val="#ppt_h"/>
                                          </p:val>
                                        </p:tav>
                                      </p:tavLst>
                                    </p:anim>
                                    <p:animEffect transition="in" filter="fade">
                                      <p:cBhvr>
                                        <p:cTn id="16" dur="1000"/>
                                        <p:tgtEl>
                                          <p:spTgt spid="62477"/>
                                        </p:tgtEl>
                                      </p:cBhvr>
                                    </p:animEffect>
                                  </p:childTnLst>
                                </p:cTn>
                              </p:par>
                            </p:childTnLst>
                          </p:cTn>
                        </p:par>
                        <p:par>
                          <p:cTn id="17" fill="hold" nodeType="afterGroup">
                            <p:stCondLst>
                              <p:cond delay="1500"/>
                            </p:stCondLst>
                            <p:childTnLst>
                              <p:par>
                                <p:cTn id="18" presetID="13" presetClass="entr" presetSubtype="32" fill="hold" nodeType="afterEffect">
                                  <p:stCondLst>
                                    <p:cond delay="2000"/>
                                  </p:stCondLst>
                                  <p:childTnLst>
                                    <p:set>
                                      <p:cBhvr>
                                        <p:cTn id="19" dur="1" fill="hold">
                                          <p:stCondLst>
                                            <p:cond delay="0"/>
                                          </p:stCondLst>
                                        </p:cTn>
                                        <p:tgtEl>
                                          <p:spTgt spid="62473"/>
                                        </p:tgtEl>
                                        <p:attrNameLst>
                                          <p:attrName>style.visibility</p:attrName>
                                        </p:attrNameLst>
                                      </p:cBhvr>
                                      <p:to>
                                        <p:strVal val="visible"/>
                                      </p:to>
                                    </p:set>
                                    <p:animEffect transition="in" filter="plus(out)">
                                      <p:cBhvr>
                                        <p:cTn id="20" dur="2000"/>
                                        <p:tgtEl>
                                          <p:spTgt spid="62473"/>
                                        </p:tgtEl>
                                      </p:cBhvr>
                                    </p:animEffect>
                                  </p:childTnLst>
                                </p:cTn>
                              </p:par>
                              <p:par>
                                <p:cTn id="21" presetID="13" presetClass="entr" presetSubtype="16" fill="hold" nodeType="withEffect">
                                  <p:stCondLst>
                                    <p:cond delay="2000"/>
                                  </p:stCondLst>
                                  <p:childTnLst>
                                    <p:set>
                                      <p:cBhvr>
                                        <p:cTn id="22" dur="1" fill="hold">
                                          <p:stCondLst>
                                            <p:cond delay="0"/>
                                          </p:stCondLst>
                                        </p:cTn>
                                        <p:tgtEl>
                                          <p:spTgt spid="62475"/>
                                        </p:tgtEl>
                                        <p:attrNameLst>
                                          <p:attrName>style.visibility</p:attrName>
                                        </p:attrNameLst>
                                      </p:cBhvr>
                                      <p:to>
                                        <p:strVal val="visible"/>
                                      </p:to>
                                    </p:set>
                                    <p:animEffect transition="in" filter="plus(in)">
                                      <p:cBhvr>
                                        <p:cTn id="23" dur="2000"/>
                                        <p:tgtEl>
                                          <p:spTgt spid="62475"/>
                                        </p:tgtEl>
                                      </p:cBhvr>
                                    </p:animEffect>
                                  </p:childTnLst>
                                </p:cTn>
                              </p:par>
                              <p:par>
                                <p:cTn id="24" presetID="13" presetClass="entr" presetSubtype="32" fill="hold" nodeType="withEffect">
                                  <p:stCondLst>
                                    <p:cond delay="2000"/>
                                  </p:stCondLst>
                                  <p:childTnLst>
                                    <p:set>
                                      <p:cBhvr>
                                        <p:cTn id="25" dur="1" fill="hold">
                                          <p:stCondLst>
                                            <p:cond delay="0"/>
                                          </p:stCondLst>
                                        </p:cTn>
                                        <p:tgtEl>
                                          <p:spTgt spid="62468"/>
                                        </p:tgtEl>
                                        <p:attrNameLst>
                                          <p:attrName>style.visibility</p:attrName>
                                        </p:attrNameLst>
                                      </p:cBhvr>
                                      <p:to>
                                        <p:strVal val="visible"/>
                                      </p:to>
                                    </p:set>
                                    <p:animEffect transition="in" filter="plus(out)">
                                      <p:cBhvr>
                                        <p:cTn id="26" dur="2000"/>
                                        <p:tgtEl>
                                          <p:spTgt spid="62468"/>
                                        </p:tgtEl>
                                      </p:cBhvr>
                                    </p:animEffect>
                                  </p:childTnLst>
                                </p:cTn>
                              </p:par>
                              <p:par>
                                <p:cTn id="27" presetID="13" presetClass="entr" presetSubtype="32" fill="hold" nodeType="withEffect">
                                  <p:stCondLst>
                                    <p:cond delay="2000"/>
                                  </p:stCondLst>
                                  <p:childTnLst>
                                    <p:set>
                                      <p:cBhvr>
                                        <p:cTn id="28" dur="1" fill="hold">
                                          <p:stCondLst>
                                            <p:cond delay="0"/>
                                          </p:stCondLst>
                                        </p:cTn>
                                        <p:tgtEl>
                                          <p:spTgt spid="62469"/>
                                        </p:tgtEl>
                                        <p:attrNameLst>
                                          <p:attrName>style.visibility</p:attrName>
                                        </p:attrNameLst>
                                      </p:cBhvr>
                                      <p:to>
                                        <p:strVal val="visible"/>
                                      </p:to>
                                    </p:set>
                                    <p:animEffect transition="in" filter="plus(out)">
                                      <p:cBhvr>
                                        <p:cTn id="29" dur="2000"/>
                                        <p:tgtEl>
                                          <p:spTgt spid="62469"/>
                                        </p:tgtEl>
                                      </p:cBhvr>
                                    </p:animEffect>
                                  </p:childTnLst>
                                </p:cTn>
                              </p:par>
                              <p:par>
                                <p:cTn id="30" presetID="13" presetClass="entr" presetSubtype="16" fill="hold" nodeType="withEffect">
                                  <p:stCondLst>
                                    <p:cond delay="2000"/>
                                  </p:stCondLst>
                                  <p:childTnLst>
                                    <p:set>
                                      <p:cBhvr>
                                        <p:cTn id="31" dur="1" fill="hold">
                                          <p:stCondLst>
                                            <p:cond delay="0"/>
                                          </p:stCondLst>
                                        </p:cTn>
                                        <p:tgtEl>
                                          <p:spTgt spid="62474"/>
                                        </p:tgtEl>
                                        <p:attrNameLst>
                                          <p:attrName>style.visibility</p:attrName>
                                        </p:attrNameLst>
                                      </p:cBhvr>
                                      <p:to>
                                        <p:strVal val="visible"/>
                                      </p:to>
                                    </p:set>
                                    <p:animEffect transition="in" filter="plus(in)">
                                      <p:cBhvr>
                                        <p:cTn id="32" dur="20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7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Zástupný symbol čísla snímky 5"/>
          <p:cNvSpPr>
            <a:spLocks noGrp="1"/>
          </p:cNvSpPr>
          <p:nvPr>
            <p:ph type="sldNum" sz="quarter" idx="12"/>
          </p:nvPr>
        </p:nvSpPr>
        <p:spPr/>
        <p:txBody>
          <a:bodyPr/>
          <a:lstStyle/>
          <a:p>
            <a:fld id="{E44C14B2-00F2-4793-AC06-4319146883B1}" type="slidenum">
              <a:rPr lang="sk-SK"/>
              <a:pPr/>
              <a:t>17</a:t>
            </a:fld>
            <a:endParaRPr lang="sk-SK"/>
          </a:p>
        </p:txBody>
      </p:sp>
      <p:pic>
        <p:nvPicPr>
          <p:cNvPr id="42009" name="Picture 25" descr="bebe_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4149725"/>
            <a:ext cx="3313112" cy="1585913"/>
          </a:xfrm>
          <a:prstGeom prst="rect">
            <a:avLst/>
          </a:prstGeom>
          <a:noFill/>
          <a:extLst>
            <a:ext uri="{909E8E84-426E-40DD-AFC4-6F175D3DCCD1}">
              <a14:hiddenFill xmlns:a14="http://schemas.microsoft.com/office/drawing/2010/main">
                <a:solidFill>
                  <a:srgbClr val="FFFFFF"/>
                </a:solidFill>
              </a14:hiddenFill>
            </a:ext>
          </a:extLst>
        </p:spPr>
      </p:pic>
      <p:sp>
        <p:nvSpPr>
          <p:cNvPr id="42010" name="Rectangle 26"/>
          <p:cNvSpPr>
            <a:spLocks noGrp="1" noChangeArrowheads="1"/>
          </p:cNvSpPr>
          <p:nvPr>
            <p:ph type="ctrTitle"/>
          </p:nvPr>
        </p:nvSpPr>
        <p:spPr>
          <a:xfrm>
            <a:off x="0" y="908050"/>
            <a:ext cx="9144000" cy="1368425"/>
          </a:xfrm>
        </p:spPr>
        <p:txBody>
          <a:bodyPr/>
          <a:lstStyle/>
          <a:p>
            <a:r>
              <a:rPr lang="sk-SK" sz="3200" b="1">
                <a:solidFill>
                  <a:srgbClr val="006699"/>
                </a:solidFill>
                <a:latin typeface="Arial Black" pitchFamily="34" charset="0"/>
              </a:rPr>
              <a:t>Vypracovala:</a:t>
            </a:r>
            <a:r>
              <a:rPr lang="sk-SK" sz="3200">
                <a:solidFill>
                  <a:srgbClr val="006699"/>
                </a:solidFill>
                <a:latin typeface="Arial Black" pitchFamily="34" charset="0"/>
              </a:rPr>
              <a:t> Mgr. Dagmar Píšová</a:t>
            </a:r>
          </a:p>
        </p:txBody>
      </p:sp>
      <p:sp>
        <p:nvSpPr>
          <p:cNvPr id="42011" name="Rectangle 27"/>
          <p:cNvSpPr>
            <a:spLocks noGrp="1" noChangeArrowheads="1"/>
          </p:cNvSpPr>
          <p:nvPr>
            <p:ph type="subTitle" idx="1"/>
          </p:nvPr>
        </p:nvSpPr>
        <p:spPr>
          <a:xfrm>
            <a:off x="0" y="2492375"/>
            <a:ext cx="9144000" cy="1512888"/>
          </a:xfrm>
        </p:spPr>
        <p:txBody>
          <a:bodyPr/>
          <a:lstStyle/>
          <a:p>
            <a:r>
              <a:rPr lang="sk-SK" sz="2400">
                <a:solidFill>
                  <a:srgbClr val="006699"/>
                </a:solidFill>
              </a:rPr>
              <a:t>Základná škola internátna </a:t>
            </a:r>
          </a:p>
          <a:p>
            <a:r>
              <a:rPr lang="sk-SK" sz="2400">
                <a:solidFill>
                  <a:srgbClr val="006699"/>
                </a:solidFill>
              </a:rPr>
              <a:t>pre žiakov s narušenou komunikačnou schopnosťou </a:t>
            </a:r>
          </a:p>
          <a:p>
            <a:r>
              <a:rPr lang="sk-SK" sz="2400">
                <a:solidFill>
                  <a:srgbClr val="006699"/>
                </a:solidFill>
              </a:rPr>
              <a:t>Brezolupy</a:t>
            </a:r>
          </a:p>
        </p:txBody>
      </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2" name="WordArt 4"/>
          <p:cNvSpPr>
            <a:spLocks noChangeArrowheads="1" noChangeShapeType="1" noTextEdit="1"/>
          </p:cNvSpPr>
          <p:nvPr/>
        </p:nvSpPr>
        <p:spPr bwMode="auto">
          <a:xfrm>
            <a:off x="1258888" y="1628775"/>
            <a:ext cx="6769100" cy="2449513"/>
          </a:xfrm>
          <a:prstGeom prst="rect">
            <a:avLst/>
          </a:prstGeom>
        </p:spPr>
        <p:txBody>
          <a:bodyPr wrap="none" fromWordArt="1">
            <a:prstTxWarp prst="textWave1">
              <a:avLst>
                <a:gd name="adj1" fmla="val 13005"/>
                <a:gd name="adj2" fmla="val 0"/>
              </a:avLst>
            </a:prstTxWarp>
          </a:bodyPr>
          <a:lstStyle/>
          <a:p>
            <a:r>
              <a:rPr lang="sk-SK" sz="9600" b="1" kern="10">
                <a:ln w="9525">
                  <a:solidFill>
                    <a:srgbClr val="0099CC"/>
                  </a:solidFill>
                  <a:round/>
                  <a:headEnd/>
                  <a:tailEnd/>
                </a:ln>
                <a:gradFill rotWithShape="1">
                  <a:gsLst>
                    <a:gs pos="0">
                      <a:srgbClr val="00CCFF"/>
                    </a:gs>
                    <a:gs pos="50000">
                      <a:srgbClr val="00CCFF">
                        <a:gamma/>
                        <a:shade val="46275"/>
                        <a:invGamma/>
                      </a:srgbClr>
                    </a:gs>
                    <a:gs pos="100000">
                      <a:srgbClr val="00CCFF"/>
                    </a:gs>
                  </a:gsLst>
                  <a:lin ang="5400000" scaled="1"/>
                </a:gradFill>
                <a:effectLst>
                  <a:outerShdw dist="53882" dir="2700000" algn="ctr" rotWithShape="0">
                    <a:srgbClr val="C0C0C0">
                      <a:alpha val="80000"/>
                    </a:srgbClr>
                  </a:outerShdw>
                </a:effectLst>
                <a:latin typeface="Impact"/>
              </a:rPr>
              <a:t>Môj voľný čas</a:t>
            </a:r>
          </a:p>
        </p:txBody>
      </p:sp>
      <p:pic>
        <p:nvPicPr>
          <p:cNvPr id="32787" name="Picture 19" descr="2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3789363"/>
            <a:ext cx="1276350"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heel(4)">
                                      <p:cBhvr>
                                        <p:cTn id="7" dur="1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Zástupný symbol čísla snímky 3"/>
          <p:cNvSpPr>
            <a:spLocks noGrp="1"/>
          </p:cNvSpPr>
          <p:nvPr>
            <p:ph type="sldNum" sz="quarter" idx="12"/>
          </p:nvPr>
        </p:nvSpPr>
        <p:spPr/>
        <p:txBody>
          <a:bodyPr/>
          <a:lstStyle/>
          <a:p>
            <a:fld id="{675F5376-D3BF-4CF7-AF36-F0438A76EB03}" type="slidenum">
              <a:rPr lang="sk-SK"/>
              <a:pPr/>
              <a:t>3</a:t>
            </a:fld>
            <a:endParaRPr lang="sk-SK"/>
          </a:p>
        </p:txBody>
      </p:sp>
      <p:sp>
        <p:nvSpPr>
          <p:cNvPr id="28676" name="WordArt 4"/>
          <p:cNvSpPr>
            <a:spLocks noChangeArrowheads="1" noChangeShapeType="1" noTextEdit="1"/>
          </p:cNvSpPr>
          <p:nvPr/>
        </p:nvSpPr>
        <p:spPr bwMode="auto">
          <a:xfrm>
            <a:off x="1979613" y="1989138"/>
            <a:ext cx="5473700" cy="14351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r>
              <a:rPr lang="sk-SK" sz="6000" kern="10">
                <a:ln w="9525">
                  <a:solidFill>
                    <a:srgbClr val="000000"/>
                  </a:solidFill>
                  <a:round/>
                  <a:headEnd/>
                  <a:tailEnd/>
                </a:ln>
                <a:solidFill>
                  <a:srgbClr val="00CCFF"/>
                </a:solidFill>
                <a:latin typeface="Impact"/>
              </a:rPr>
              <a:t>HRAČKY</a:t>
            </a:r>
          </a:p>
        </p:txBody>
      </p:sp>
      <p:sp>
        <p:nvSpPr>
          <p:cNvPr id="28681" name="WordArt 9"/>
          <p:cNvSpPr>
            <a:spLocks noChangeArrowheads="1" noChangeShapeType="1" noTextEdit="1"/>
          </p:cNvSpPr>
          <p:nvPr/>
        </p:nvSpPr>
        <p:spPr bwMode="auto">
          <a:xfrm>
            <a:off x="684213" y="476250"/>
            <a:ext cx="7858125" cy="14382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sk-SK" sz="8000" kern="10">
                <a:ln w="9525">
                  <a:solidFill>
                    <a:srgbClr val="000000"/>
                  </a:solidFill>
                  <a:round/>
                  <a:headEnd/>
                  <a:tailEnd/>
                </a:ln>
                <a:gradFill rotWithShape="1">
                  <a:gsLst>
                    <a:gs pos="0">
                      <a:srgbClr val="00CCFF"/>
                    </a:gs>
                    <a:gs pos="50000">
                      <a:srgbClr val="00CCFF">
                        <a:gamma/>
                        <a:shade val="46275"/>
                        <a:invGamma/>
                      </a:srgbClr>
                    </a:gs>
                    <a:gs pos="100000">
                      <a:srgbClr val="00CCFF"/>
                    </a:gs>
                  </a:gsLst>
                  <a:lin ang="5400000" scaled="1"/>
                </a:gradFill>
                <a:latin typeface="Arial Black"/>
              </a:rPr>
              <a:t>V detskej izbe</a:t>
            </a:r>
          </a:p>
        </p:txBody>
      </p:sp>
      <p:pic>
        <p:nvPicPr>
          <p:cNvPr id="28698" name="Picture 26" descr="8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284538"/>
            <a:ext cx="3744912" cy="3054350"/>
          </a:xfrm>
          <a:prstGeom prst="rect">
            <a:avLst/>
          </a:prstGeom>
          <a:noFill/>
          <a:extLst>
            <a:ext uri="{909E8E84-426E-40DD-AFC4-6F175D3DCCD1}">
              <a14:hiddenFill xmlns:a14="http://schemas.microsoft.com/office/drawing/2010/main">
                <a:solidFill>
                  <a:srgbClr val="FFFFFF"/>
                </a:solidFill>
              </a14:hiddenFill>
            </a:ext>
          </a:extLst>
        </p:spPr>
      </p:pic>
      <p:pic>
        <p:nvPicPr>
          <p:cNvPr id="28710" name="Picture 38" descr="7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51687">
            <a:off x="827088" y="3141663"/>
            <a:ext cx="987425" cy="3240087"/>
          </a:xfrm>
          <a:prstGeom prst="rect">
            <a:avLst/>
          </a:prstGeom>
          <a:noFill/>
          <a:extLst>
            <a:ext uri="{909E8E84-426E-40DD-AFC4-6F175D3DCCD1}">
              <a14:hiddenFill xmlns:a14="http://schemas.microsoft.com/office/drawing/2010/main">
                <a:solidFill>
                  <a:srgbClr val="FFFFFF"/>
                </a:solidFill>
              </a14:hiddenFill>
            </a:ext>
          </a:extLst>
        </p:spPr>
      </p:pic>
      <p:pic>
        <p:nvPicPr>
          <p:cNvPr id="28711" name="Picture 39" descr="6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8345">
            <a:off x="7380288" y="3284538"/>
            <a:ext cx="1204912" cy="3240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diamond(out)">
                                      <p:cBhvr>
                                        <p:cTn id="7" dur="1000"/>
                                        <p:tgtEl>
                                          <p:spTgt spid="28681"/>
                                        </p:tgtEl>
                                      </p:cBhvr>
                                    </p:animEffect>
                                  </p:childTnLst>
                                </p:cTn>
                              </p:par>
                              <p:par>
                                <p:cTn id="8" presetID="8" presetClass="entr" presetSubtype="32" fill="hold" nodeType="withEffect">
                                  <p:stCondLst>
                                    <p:cond delay="0"/>
                                  </p:stCondLst>
                                  <p:childTnLst>
                                    <p:set>
                                      <p:cBhvr>
                                        <p:cTn id="9" dur="1" fill="hold">
                                          <p:stCondLst>
                                            <p:cond delay="0"/>
                                          </p:stCondLst>
                                        </p:cTn>
                                        <p:tgtEl>
                                          <p:spTgt spid="28710"/>
                                        </p:tgtEl>
                                        <p:attrNameLst>
                                          <p:attrName>style.visibility</p:attrName>
                                        </p:attrNameLst>
                                      </p:cBhvr>
                                      <p:to>
                                        <p:strVal val="visible"/>
                                      </p:to>
                                    </p:set>
                                    <p:animEffect transition="in" filter="diamond(out)">
                                      <p:cBhvr>
                                        <p:cTn id="10" dur="1000"/>
                                        <p:tgtEl>
                                          <p:spTgt spid="28710"/>
                                        </p:tgtEl>
                                      </p:cBhvr>
                                    </p:animEffect>
                                  </p:childTnLst>
                                </p:cTn>
                              </p:par>
                              <p:par>
                                <p:cTn id="11" presetID="8" presetClass="entr" presetSubtype="32" fill="hold" nodeType="withEffect">
                                  <p:stCondLst>
                                    <p:cond delay="0"/>
                                  </p:stCondLst>
                                  <p:childTnLst>
                                    <p:set>
                                      <p:cBhvr>
                                        <p:cTn id="12" dur="1" fill="hold">
                                          <p:stCondLst>
                                            <p:cond delay="0"/>
                                          </p:stCondLst>
                                        </p:cTn>
                                        <p:tgtEl>
                                          <p:spTgt spid="28711"/>
                                        </p:tgtEl>
                                        <p:attrNameLst>
                                          <p:attrName>style.visibility</p:attrName>
                                        </p:attrNameLst>
                                      </p:cBhvr>
                                      <p:to>
                                        <p:strVal val="visible"/>
                                      </p:to>
                                    </p:set>
                                    <p:animEffect transition="in" filter="diamond(out)">
                                      <p:cBhvr>
                                        <p:cTn id="13" dur="1000"/>
                                        <p:tgtEl>
                                          <p:spTgt spid="28711"/>
                                        </p:tgtEl>
                                      </p:cBhvr>
                                    </p:animEffect>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8676"/>
                                        </p:tgtEl>
                                        <p:attrNameLst>
                                          <p:attrName>style.visibility</p:attrName>
                                        </p:attrNameLst>
                                      </p:cBhvr>
                                      <p:to>
                                        <p:strVal val="visible"/>
                                      </p:to>
                                    </p:set>
                                    <p:anim calcmode="lin" valueType="num">
                                      <p:cBhvr additive="base">
                                        <p:cTn id="17" dur="1000" fill="hold"/>
                                        <p:tgtEl>
                                          <p:spTgt spid="28676"/>
                                        </p:tgtEl>
                                        <p:attrNameLst>
                                          <p:attrName>ppt_x</p:attrName>
                                        </p:attrNameLst>
                                      </p:cBhvr>
                                      <p:tavLst>
                                        <p:tav tm="0">
                                          <p:val>
                                            <p:strVal val="#ppt_x"/>
                                          </p:val>
                                        </p:tav>
                                        <p:tav tm="100000">
                                          <p:val>
                                            <p:strVal val="#ppt_x"/>
                                          </p:val>
                                        </p:tav>
                                      </p:tavLst>
                                    </p:anim>
                                    <p:anim calcmode="lin" valueType="num">
                                      <p:cBhvr additive="base">
                                        <p:cTn id="18" dur="1000" fill="hold"/>
                                        <p:tgtEl>
                                          <p:spTgt spid="286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698"/>
                                        </p:tgtEl>
                                        <p:attrNameLst>
                                          <p:attrName>style.visibility</p:attrName>
                                        </p:attrNameLst>
                                      </p:cBhvr>
                                      <p:to>
                                        <p:strVal val="visible"/>
                                      </p:to>
                                    </p:set>
                                    <p:anim calcmode="lin" valueType="num">
                                      <p:cBhvr additive="base">
                                        <p:cTn id="21" dur="1000" fill="hold"/>
                                        <p:tgtEl>
                                          <p:spTgt spid="28698"/>
                                        </p:tgtEl>
                                        <p:attrNameLst>
                                          <p:attrName>ppt_x</p:attrName>
                                        </p:attrNameLst>
                                      </p:cBhvr>
                                      <p:tavLst>
                                        <p:tav tm="0">
                                          <p:val>
                                            <p:strVal val="#ppt_x"/>
                                          </p:val>
                                        </p:tav>
                                        <p:tav tm="100000">
                                          <p:val>
                                            <p:strVal val="#ppt_x"/>
                                          </p:val>
                                        </p:tav>
                                      </p:tavLst>
                                    </p:anim>
                                    <p:anim calcmode="lin" valueType="num">
                                      <p:cBhvr additive="base">
                                        <p:cTn id="22" dur="1000" fill="hold"/>
                                        <p:tgtEl>
                                          <p:spTgt spid="28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8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 name="Zástupný symbol čísla snímky 3"/>
          <p:cNvSpPr>
            <a:spLocks noGrp="1"/>
          </p:cNvSpPr>
          <p:nvPr>
            <p:ph type="sldNum" sz="quarter" idx="12"/>
          </p:nvPr>
        </p:nvSpPr>
        <p:spPr/>
        <p:txBody>
          <a:bodyPr/>
          <a:lstStyle/>
          <a:p>
            <a:fld id="{BA4A3BAE-5003-4839-AF8F-BF7EF8FFDFE7}" type="slidenum">
              <a:rPr lang="sk-SK"/>
              <a:pPr/>
              <a:t>4</a:t>
            </a:fld>
            <a:endParaRPr lang="sk-SK"/>
          </a:p>
        </p:txBody>
      </p:sp>
      <p:sp>
        <p:nvSpPr>
          <p:cNvPr id="2052" name="WordArt 4"/>
          <p:cNvSpPr>
            <a:spLocks noChangeArrowheads="1" noChangeShapeType="1" noTextEdit="1"/>
          </p:cNvSpPr>
          <p:nvPr/>
        </p:nvSpPr>
        <p:spPr bwMode="auto">
          <a:xfrm>
            <a:off x="1763713" y="333375"/>
            <a:ext cx="5329237"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sk-SK" sz="3600" kern="10">
                <a:gradFill rotWithShape="1">
                  <a:gsLst>
                    <a:gs pos="0">
                      <a:srgbClr val="00CCFF"/>
                    </a:gs>
                    <a:gs pos="50000">
                      <a:srgbClr val="00CCFF">
                        <a:gamma/>
                        <a:shade val="46275"/>
                        <a:invGamma/>
                      </a:srgbClr>
                    </a:gs>
                    <a:gs pos="100000">
                      <a:srgbClr val="00CCFF"/>
                    </a:gs>
                  </a:gsLst>
                  <a:lin ang="5400000" scaled="1"/>
                </a:gradFill>
                <a:effectLst>
                  <a:outerShdw dist="35921" dir="2700000" algn="ctr" rotWithShape="0">
                    <a:srgbClr val="C0C0C0">
                      <a:alpha val="80000"/>
                    </a:srgbClr>
                  </a:outerShdw>
                </a:effectLst>
                <a:latin typeface="Impact"/>
              </a:rPr>
              <a:t>Ponaučenie</a:t>
            </a:r>
          </a:p>
        </p:txBody>
      </p:sp>
      <p:pic>
        <p:nvPicPr>
          <p:cNvPr id="2053" name="Picture 5" descr="hračky 2"/>
          <p:cNvPicPr>
            <a:picLocks noGrp="1" noChangeAspect="1" noChangeArrowheads="1"/>
          </p:cNvPicPr>
          <p:nvPr>
            <p:ph type="subTitle" idx="4294967295"/>
          </p:nvPr>
        </p:nvPicPr>
        <p:blipFill>
          <a:blip r:embed="rId4">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a:xfrm rot="671468">
            <a:off x="6659563" y="1557338"/>
            <a:ext cx="1752600" cy="168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5" name="Picture 7" descr="hračky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978" r="9978"/>
          <a:stretch>
            <a:fillRect/>
          </a:stretch>
        </p:blipFill>
        <p:spPr bwMode="auto">
          <a:xfrm rot="-2575085">
            <a:off x="2555875" y="3213100"/>
            <a:ext cx="145256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račky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21913" b="17224"/>
          <a:stretch>
            <a:fillRect/>
          </a:stretch>
        </p:blipFill>
        <p:spPr bwMode="auto">
          <a:xfrm rot="-987423">
            <a:off x="3492500" y="1700213"/>
            <a:ext cx="251936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hračky 1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18263">
            <a:off x="7092950" y="3644900"/>
            <a:ext cx="15954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996639">
            <a:off x="468313" y="3573463"/>
            <a:ext cx="19526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216118">
            <a:off x="4859338" y="3284538"/>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descr="mac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0113" y="1628775"/>
            <a:ext cx="2519362" cy="1879600"/>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13"/>
          <p:cNvSpPr>
            <a:spLocks noChangeArrowheads="1"/>
          </p:cNvSpPr>
          <p:nvPr/>
        </p:nvSpPr>
        <p:spPr bwMode="auto">
          <a:xfrm>
            <a:off x="395288" y="981075"/>
            <a:ext cx="8316912"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sk-SK" sz="1600">
                <a:solidFill>
                  <a:srgbClr val="0099CC"/>
                </a:solidFill>
                <a:effectLst>
                  <a:outerShdw blurRad="38100" dist="38100" dir="2700000" algn="tl">
                    <a:srgbClr val="000000"/>
                  </a:outerShdw>
                </a:effectLst>
              </a:rPr>
              <a:t>Vypočujte si rozprávku „Ponaučenie“ o Vilovi a Eve, ktorí si neupratovali svoje hračky. </a:t>
            </a:r>
          </a:p>
        </p:txBody>
      </p:sp>
      <p:sp>
        <p:nvSpPr>
          <p:cNvPr id="2062" name="Text Box 14"/>
          <p:cNvSpPr txBox="1">
            <a:spLocks noChangeArrowheads="1"/>
          </p:cNvSpPr>
          <p:nvPr/>
        </p:nvSpPr>
        <p:spPr bwMode="auto">
          <a:xfrm>
            <a:off x="900113" y="6165850"/>
            <a:ext cx="7580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1600">
                <a:solidFill>
                  <a:srgbClr val="006699"/>
                </a:solidFill>
                <a:effectLst>
                  <a:outerShdw blurRad="38100" dist="38100" dir="2700000" algn="tl">
                    <a:srgbClr val="000000"/>
                  </a:outerShdw>
                </a:effectLst>
              </a:rPr>
              <a:t>Aj na tomto obrázku sú rozhádzané hračky. Neskôr ich pomôžeme deťom upratať.</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edge">
                                      <p:cBhvr>
                                        <p:cTn id="7" dur="2000"/>
                                        <p:tgtEl>
                                          <p:spTgt spid="2052"/>
                                        </p:tgtEl>
                                      </p:cBhvr>
                                    </p:animEffect>
                                  </p:childTnLst>
                                </p:cTn>
                              </p:par>
                            </p:childTnLst>
                          </p:cTn>
                        </p:par>
                        <p:par>
                          <p:cTn id="8" fill="hold" nodeType="afterGroup">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2061"/>
                                        </p:tgtEl>
                                        <p:attrNameLst>
                                          <p:attrName>style.visibility</p:attrName>
                                        </p:attrNameLst>
                                      </p:cBhvr>
                                      <p:to>
                                        <p:strVal val="visible"/>
                                      </p:to>
                                    </p:set>
                                    <p:animEffect transition="in" filter="fade">
                                      <p:cBhvr>
                                        <p:cTn id="11" dur="3000"/>
                                        <p:tgtEl>
                                          <p:spTgt spid="2061"/>
                                        </p:tgtEl>
                                      </p:cBhvr>
                                    </p:animEffect>
                                    <p:anim calcmode="lin" valueType="num">
                                      <p:cBhvr>
                                        <p:cTn id="12" dur="3000" fill="hold"/>
                                        <p:tgtEl>
                                          <p:spTgt spid="2061"/>
                                        </p:tgtEl>
                                        <p:attrNameLst>
                                          <p:attrName>ppt_x</p:attrName>
                                        </p:attrNameLst>
                                      </p:cBhvr>
                                      <p:tavLst>
                                        <p:tav tm="0">
                                          <p:val>
                                            <p:strVal val="#ppt_x"/>
                                          </p:val>
                                        </p:tav>
                                        <p:tav tm="100000">
                                          <p:val>
                                            <p:strVal val="#ppt_x"/>
                                          </p:val>
                                        </p:tav>
                                      </p:tavLst>
                                    </p:anim>
                                    <p:anim calcmode="lin" valueType="num">
                                      <p:cBhvr>
                                        <p:cTn id="13" dur="3000" fill="hold"/>
                                        <p:tgtEl>
                                          <p:spTgt spid="2061"/>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5000"/>
                            </p:stCondLst>
                            <p:childTnLst>
                              <p:par>
                                <p:cTn id="15" presetID="25" presetClass="entr" presetSubtype="0" fill="hold" nodeType="afterEffect">
                                  <p:stCondLst>
                                    <p:cond delay="1500"/>
                                  </p:stCondLst>
                                  <p:childTnLst>
                                    <p:set>
                                      <p:cBhvr>
                                        <p:cTn id="16" dur="1" fill="hold">
                                          <p:stCondLst>
                                            <p:cond delay="0"/>
                                          </p:stCondLst>
                                        </p:cTn>
                                        <p:tgtEl>
                                          <p:spTgt spid="2060"/>
                                        </p:tgtEl>
                                        <p:attrNameLst>
                                          <p:attrName>style.visibility</p:attrName>
                                        </p:attrNameLst>
                                      </p:cBhvr>
                                      <p:to>
                                        <p:strVal val="visible"/>
                                      </p:to>
                                    </p:set>
                                    <p:anim calcmode="lin" valueType="num">
                                      <p:cBhvr>
                                        <p:cTn id="17" dur="500" decel="50000" fill="hold">
                                          <p:stCondLst>
                                            <p:cond delay="0"/>
                                          </p:stCondLst>
                                        </p:cTn>
                                        <p:tgtEl>
                                          <p:spTgt spid="206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06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060"/>
                                        </p:tgtEl>
                                        <p:attrNameLst>
                                          <p:attrName>ppt_w</p:attrName>
                                        </p:attrNameLst>
                                      </p:cBhvr>
                                      <p:tavLst>
                                        <p:tav tm="0">
                                          <p:val>
                                            <p:strVal val="#ppt_w*.05"/>
                                          </p:val>
                                        </p:tav>
                                        <p:tav tm="100000">
                                          <p:val>
                                            <p:strVal val="#ppt_w"/>
                                          </p:val>
                                        </p:tav>
                                      </p:tavLst>
                                    </p:anim>
                                    <p:anim calcmode="lin" valueType="num">
                                      <p:cBhvr>
                                        <p:cTn id="20" dur="1000" fill="hold"/>
                                        <p:tgtEl>
                                          <p:spTgt spid="206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06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06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06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060"/>
                                        </p:tgtEl>
                                      </p:cBhvr>
                                    </p:animEffect>
                                  </p:childTnLst>
                                </p:cTn>
                              </p:par>
                              <p:par>
                                <p:cTn id="25" presetID="25" presetClass="entr" presetSubtype="0" fill="hold" nodeType="withEffect">
                                  <p:stCondLst>
                                    <p:cond delay="1500"/>
                                  </p:stCondLst>
                                  <p:childTnLst>
                                    <p:set>
                                      <p:cBhvr>
                                        <p:cTn id="26" dur="1" fill="hold">
                                          <p:stCondLst>
                                            <p:cond delay="0"/>
                                          </p:stCondLst>
                                        </p:cTn>
                                        <p:tgtEl>
                                          <p:spTgt spid="2056"/>
                                        </p:tgtEl>
                                        <p:attrNameLst>
                                          <p:attrName>style.visibility</p:attrName>
                                        </p:attrNameLst>
                                      </p:cBhvr>
                                      <p:to>
                                        <p:strVal val="visible"/>
                                      </p:to>
                                    </p:set>
                                    <p:anim calcmode="lin" valueType="num">
                                      <p:cBhvr>
                                        <p:cTn id="27" dur="500" decel="50000" fill="hold">
                                          <p:stCondLst>
                                            <p:cond delay="0"/>
                                          </p:stCondLst>
                                        </p:cTn>
                                        <p:tgtEl>
                                          <p:spTgt spid="205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5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56"/>
                                        </p:tgtEl>
                                        <p:attrNameLst>
                                          <p:attrName>ppt_w</p:attrName>
                                        </p:attrNameLst>
                                      </p:cBhvr>
                                      <p:tavLst>
                                        <p:tav tm="0">
                                          <p:val>
                                            <p:strVal val="#ppt_w*.05"/>
                                          </p:val>
                                        </p:tav>
                                        <p:tav tm="100000">
                                          <p:val>
                                            <p:strVal val="#ppt_w"/>
                                          </p:val>
                                        </p:tav>
                                      </p:tavLst>
                                    </p:anim>
                                    <p:anim calcmode="lin" valueType="num">
                                      <p:cBhvr>
                                        <p:cTn id="30" dur="1000" fill="hold"/>
                                        <p:tgtEl>
                                          <p:spTgt spid="205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5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5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5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56"/>
                                        </p:tgtEl>
                                      </p:cBhvr>
                                    </p:animEffect>
                                  </p:childTnLst>
                                </p:cTn>
                              </p:par>
                              <p:par>
                                <p:cTn id="35" presetID="25" presetClass="entr" presetSubtype="0" fill="hold" nodeType="withEffect">
                                  <p:stCondLst>
                                    <p:cond delay="1500"/>
                                  </p:stCondLst>
                                  <p:childTnLst>
                                    <p:set>
                                      <p:cBhvr>
                                        <p:cTn id="36" dur="1" fill="hold">
                                          <p:stCondLst>
                                            <p:cond delay="0"/>
                                          </p:stCondLst>
                                        </p:cTn>
                                        <p:tgtEl>
                                          <p:spTgt spid="2053"/>
                                        </p:tgtEl>
                                        <p:attrNameLst>
                                          <p:attrName>style.visibility</p:attrName>
                                        </p:attrNameLst>
                                      </p:cBhvr>
                                      <p:to>
                                        <p:strVal val="visible"/>
                                      </p:to>
                                    </p:set>
                                    <p:anim calcmode="lin" valueType="num">
                                      <p:cBhvr>
                                        <p:cTn id="37" dur="500" decel="50000" fill="hold">
                                          <p:stCondLst>
                                            <p:cond delay="0"/>
                                          </p:stCondLst>
                                        </p:cTn>
                                        <p:tgtEl>
                                          <p:spTgt spid="205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5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53"/>
                                        </p:tgtEl>
                                        <p:attrNameLst>
                                          <p:attrName>ppt_w</p:attrName>
                                        </p:attrNameLst>
                                      </p:cBhvr>
                                      <p:tavLst>
                                        <p:tav tm="0">
                                          <p:val>
                                            <p:strVal val="#ppt_w*.05"/>
                                          </p:val>
                                        </p:tav>
                                        <p:tav tm="100000">
                                          <p:val>
                                            <p:strVal val="#ppt_w"/>
                                          </p:val>
                                        </p:tav>
                                      </p:tavLst>
                                    </p:anim>
                                    <p:anim calcmode="lin" valueType="num">
                                      <p:cBhvr>
                                        <p:cTn id="40" dur="1000" fill="hold"/>
                                        <p:tgtEl>
                                          <p:spTgt spid="205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5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5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5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53"/>
                                        </p:tgtEl>
                                      </p:cBhvr>
                                    </p:animEffect>
                                  </p:childTnLst>
                                </p:cTn>
                              </p:par>
                              <p:par>
                                <p:cTn id="45" presetID="25" presetClass="entr" presetSubtype="0" fill="hold" nodeType="withEffect">
                                  <p:stCondLst>
                                    <p:cond delay="1500"/>
                                  </p:stCondLst>
                                  <p:childTnLst>
                                    <p:set>
                                      <p:cBhvr>
                                        <p:cTn id="46" dur="1" fill="hold">
                                          <p:stCondLst>
                                            <p:cond delay="0"/>
                                          </p:stCondLst>
                                        </p:cTn>
                                        <p:tgtEl>
                                          <p:spTgt spid="2055"/>
                                        </p:tgtEl>
                                        <p:attrNameLst>
                                          <p:attrName>style.visibility</p:attrName>
                                        </p:attrNameLst>
                                      </p:cBhvr>
                                      <p:to>
                                        <p:strVal val="visible"/>
                                      </p:to>
                                    </p:set>
                                    <p:anim calcmode="lin" valueType="num">
                                      <p:cBhvr>
                                        <p:cTn id="47" dur="500" decel="50000" fill="hold">
                                          <p:stCondLst>
                                            <p:cond delay="0"/>
                                          </p:stCondLst>
                                        </p:cTn>
                                        <p:tgtEl>
                                          <p:spTgt spid="2055"/>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055"/>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055"/>
                                        </p:tgtEl>
                                        <p:attrNameLst>
                                          <p:attrName>ppt_w</p:attrName>
                                        </p:attrNameLst>
                                      </p:cBhvr>
                                      <p:tavLst>
                                        <p:tav tm="0">
                                          <p:val>
                                            <p:strVal val="#ppt_w*.05"/>
                                          </p:val>
                                        </p:tav>
                                        <p:tav tm="100000">
                                          <p:val>
                                            <p:strVal val="#ppt_w"/>
                                          </p:val>
                                        </p:tav>
                                      </p:tavLst>
                                    </p:anim>
                                    <p:anim calcmode="lin" valueType="num">
                                      <p:cBhvr>
                                        <p:cTn id="50" dur="1000" fill="hold"/>
                                        <p:tgtEl>
                                          <p:spTgt spid="2055"/>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055"/>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055"/>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055"/>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055"/>
                                        </p:tgtEl>
                                      </p:cBhvr>
                                    </p:animEffect>
                                  </p:childTnLst>
                                </p:cTn>
                              </p:par>
                              <p:par>
                                <p:cTn id="55" presetID="25" presetClass="entr" presetSubtype="0" fill="hold" nodeType="withEffect">
                                  <p:stCondLst>
                                    <p:cond delay="1500"/>
                                  </p:stCondLst>
                                  <p:childTnLst>
                                    <p:set>
                                      <p:cBhvr>
                                        <p:cTn id="56" dur="1" fill="hold">
                                          <p:stCondLst>
                                            <p:cond delay="0"/>
                                          </p:stCondLst>
                                        </p:cTn>
                                        <p:tgtEl>
                                          <p:spTgt spid="2057"/>
                                        </p:tgtEl>
                                        <p:attrNameLst>
                                          <p:attrName>style.visibility</p:attrName>
                                        </p:attrNameLst>
                                      </p:cBhvr>
                                      <p:to>
                                        <p:strVal val="visible"/>
                                      </p:to>
                                    </p:set>
                                    <p:anim calcmode="lin" valueType="num">
                                      <p:cBhvr>
                                        <p:cTn id="57" dur="500" decel="50000" fill="hold">
                                          <p:stCondLst>
                                            <p:cond delay="0"/>
                                          </p:stCondLst>
                                        </p:cTn>
                                        <p:tgtEl>
                                          <p:spTgt spid="2057"/>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057"/>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057"/>
                                        </p:tgtEl>
                                        <p:attrNameLst>
                                          <p:attrName>ppt_w</p:attrName>
                                        </p:attrNameLst>
                                      </p:cBhvr>
                                      <p:tavLst>
                                        <p:tav tm="0">
                                          <p:val>
                                            <p:strVal val="#ppt_w*.05"/>
                                          </p:val>
                                        </p:tav>
                                        <p:tav tm="100000">
                                          <p:val>
                                            <p:strVal val="#ppt_w"/>
                                          </p:val>
                                        </p:tav>
                                      </p:tavLst>
                                    </p:anim>
                                    <p:anim calcmode="lin" valueType="num">
                                      <p:cBhvr>
                                        <p:cTn id="60" dur="1000" fill="hold"/>
                                        <p:tgtEl>
                                          <p:spTgt spid="2057"/>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057"/>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057"/>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057"/>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057"/>
                                        </p:tgtEl>
                                      </p:cBhvr>
                                    </p:animEffect>
                                  </p:childTnLst>
                                </p:cTn>
                              </p:par>
                              <p:par>
                                <p:cTn id="65" presetID="25" presetClass="entr" presetSubtype="0" fill="hold" nodeType="withEffect">
                                  <p:stCondLst>
                                    <p:cond delay="1500"/>
                                  </p:stCondLst>
                                  <p:childTnLst>
                                    <p:set>
                                      <p:cBhvr>
                                        <p:cTn id="66" dur="1" fill="hold">
                                          <p:stCondLst>
                                            <p:cond delay="0"/>
                                          </p:stCondLst>
                                        </p:cTn>
                                        <p:tgtEl>
                                          <p:spTgt spid="2059"/>
                                        </p:tgtEl>
                                        <p:attrNameLst>
                                          <p:attrName>style.visibility</p:attrName>
                                        </p:attrNameLst>
                                      </p:cBhvr>
                                      <p:to>
                                        <p:strVal val="visible"/>
                                      </p:to>
                                    </p:set>
                                    <p:anim calcmode="lin" valueType="num">
                                      <p:cBhvr>
                                        <p:cTn id="67" dur="500" decel="50000" fill="hold">
                                          <p:stCondLst>
                                            <p:cond delay="0"/>
                                          </p:stCondLst>
                                        </p:cTn>
                                        <p:tgtEl>
                                          <p:spTgt spid="205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05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059"/>
                                        </p:tgtEl>
                                        <p:attrNameLst>
                                          <p:attrName>ppt_w</p:attrName>
                                        </p:attrNameLst>
                                      </p:cBhvr>
                                      <p:tavLst>
                                        <p:tav tm="0">
                                          <p:val>
                                            <p:strVal val="#ppt_w*.05"/>
                                          </p:val>
                                        </p:tav>
                                        <p:tav tm="100000">
                                          <p:val>
                                            <p:strVal val="#ppt_w"/>
                                          </p:val>
                                        </p:tav>
                                      </p:tavLst>
                                    </p:anim>
                                    <p:anim calcmode="lin" valueType="num">
                                      <p:cBhvr>
                                        <p:cTn id="70" dur="1000" fill="hold"/>
                                        <p:tgtEl>
                                          <p:spTgt spid="205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05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05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05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059"/>
                                        </p:tgtEl>
                                      </p:cBhvr>
                                    </p:animEffect>
                                  </p:childTnLst>
                                </p:cTn>
                              </p:par>
                              <p:par>
                                <p:cTn id="75" presetID="25" presetClass="entr" presetSubtype="0" fill="hold" nodeType="withEffect">
                                  <p:stCondLst>
                                    <p:cond delay="1500"/>
                                  </p:stCondLst>
                                  <p:childTnLst>
                                    <p:set>
                                      <p:cBhvr>
                                        <p:cTn id="76" dur="1" fill="hold">
                                          <p:stCondLst>
                                            <p:cond delay="0"/>
                                          </p:stCondLst>
                                        </p:cTn>
                                        <p:tgtEl>
                                          <p:spTgt spid="2058"/>
                                        </p:tgtEl>
                                        <p:attrNameLst>
                                          <p:attrName>style.visibility</p:attrName>
                                        </p:attrNameLst>
                                      </p:cBhvr>
                                      <p:to>
                                        <p:strVal val="visible"/>
                                      </p:to>
                                    </p:set>
                                    <p:anim calcmode="lin" valueType="num">
                                      <p:cBhvr>
                                        <p:cTn id="77" dur="500" decel="50000" fill="hold">
                                          <p:stCondLst>
                                            <p:cond delay="0"/>
                                          </p:stCondLst>
                                        </p:cTn>
                                        <p:tgtEl>
                                          <p:spTgt spid="2058"/>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058"/>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058"/>
                                        </p:tgtEl>
                                        <p:attrNameLst>
                                          <p:attrName>ppt_w</p:attrName>
                                        </p:attrNameLst>
                                      </p:cBhvr>
                                      <p:tavLst>
                                        <p:tav tm="0">
                                          <p:val>
                                            <p:strVal val="#ppt_w*.05"/>
                                          </p:val>
                                        </p:tav>
                                        <p:tav tm="100000">
                                          <p:val>
                                            <p:strVal val="#ppt_w"/>
                                          </p:val>
                                        </p:tav>
                                      </p:tavLst>
                                    </p:anim>
                                    <p:anim calcmode="lin" valueType="num">
                                      <p:cBhvr>
                                        <p:cTn id="80" dur="1000" fill="hold"/>
                                        <p:tgtEl>
                                          <p:spTgt spid="2058"/>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058"/>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058"/>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058"/>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058"/>
                                        </p:tgtEl>
                                      </p:cBhvr>
                                    </p:animEffect>
                                  </p:childTnLst>
                                </p:cTn>
                              </p:par>
                            </p:childTnLst>
                          </p:cTn>
                        </p:par>
                        <p:par>
                          <p:cTn id="85" fill="hold" nodeType="afterGroup">
                            <p:stCondLst>
                              <p:cond delay="7500"/>
                            </p:stCondLst>
                            <p:childTnLst>
                              <p:par>
                                <p:cTn id="86" presetID="37" presetClass="entr" presetSubtype="0" fill="hold" grpId="0" nodeType="afterEffect">
                                  <p:stCondLst>
                                    <p:cond delay="1000"/>
                                  </p:stCondLst>
                                  <p:childTnLst>
                                    <p:set>
                                      <p:cBhvr>
                                        <p:cTn id="87" dur="1" fill="hold">
                                          <p:stCondLst>
                                            <p:cond delay="0"/>
                                          </p:stCondLst>
                                        </p:cTn>
                                        <p:tgtEl>
                                          <p:spTgt spid="2062"/>
                                        </p:tgtEl>
                                        <p:attrNameLst>
                                          <p:attrName>style.visibility</p:attrName>
                                        </p:attrNameLst>
                                      </p:cBhvr>
                                      <p:to>
                                        <p:strVal val="visible"/>
                                      </p:to>
                                    </p:set>
                                    <p:animEffect transition="in" filter="fade">
                                      <p:cBhvr>
                                        <p:cTn id="88" dur="1000"/>
                                        <p:tgtEl>
                                          <p:spTgt spid="2062"/>
                                        </p:tgtEl>
                                      </p:cBhvr>
                                    </p:animEffect>
                                    <p:anim calcmode="lin" valueType="num">
                                      <p:cBhvr>
                                        <p:cTn id="89" dur="1000" fill="hold"/>
                                        <p:tgtEl>
                                          <p:spTgt spid="2062"/>
                                        </p:tgtEl>
                                        <p:attrNameLst>
                                          <p:attrName>ppt_x</p:attrName>
                                        </p:attrNameLst>
                                      </p:cBhvr>
                                      <p:tavLst>
                                        <p:tav tm="0">
                                          <p:val>
                                            <p:strVal val="#ppt_x"/>
                                          </p:val>
                                        </p:tav>
                                        <p:tav tm="100000">
                                          <p:val>
                                            <p:strVal val="#ppt_x"/>
                                          </p:val>
                                        </p:tav>
                                      </p:tavLst>
                                    </p:anim>
                                    <p:anim calcmode="lin" valueType="num">
                                      <p:cBhvr>
                                        <p:cTn id="90" dur="900" decel="100000" fill="hold"/>
                                        <p:tgtEl>
                                          <p:spTgt spid="206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0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61" grpId="0"/>
      <p:bldP spid="20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Zástupný symbol čísla snímky 4"/>
          <p:cNvSpPr>
            <a:spLocks noGrp="1"/>
          </p:cNvSpPr>
          <p:nvPr>
            <p:ph type="sldNum" sz="quarter" idx="12"/>
          </p:nvPr>
        </p:nvSpPr>
        <p:spPr/>
        <p:txBody>
          <a:bodyPr/>
          <a:lstStyle/>
          <a:p>
            <a:fld id="{28414D7F-9273-4C25-9E31-C6AD2D9BDA2A}" type="slidenum">
              <a:rPr lang="sk-SK"/>
              <a:pPr/>
              <a:t>5</a:t>
            </a:fld>
            <a:endParaRPr lang="sk-SK"/>
          </a:p>
        </p:txBody>
      </p:sp>
      <p:sp>
        <p:nvSpPr>
          <p:cNvPr id="3078" name="Rectangle 6"/>
          <p:cNvSpPr>
            <a:spLocks noGrp="1" noChangeArrowheads="1"/>
          </p:cNvSpPr>
          <p:nvPr>
            <p:ph type="title"/>
          </p:nvPr>
        </p:nvSpPr>
        <p:spPr>
          <a:xfrm>
            <a:off x="250825" y="188913"/>
            <a:ext cx="8569325" cy="6408737"/>
          </a:xfrm>
          <a:noFill/>
          <a:extLst>
            <a:ext uri="{909E8E84-426E-40DD-AFC4-6F175D3DCCD1}">
              <a14:hiddenFill xmlns:a14="http://schemas.microsoft.com/office/drawing/2010/main">
                <a:solidFill>
                  <a:srgbClr val="CCECFF"/>
                </a:solidFill>
              </a14:hiddenFill>
            </a:ext>
          </a:extLst>
        </p:spPr>
        <p:txBody>
          <a:bodyPr/>
          <a:lstStyle/>
          <a:p>
            <a:pPr algn="l"/>
            <a:r>
              <a:rPr lang="sk-SK" sz="1600">
                <a:solidFill>
                  <a:srgbClr val="006699"/>
                </a:solidFill>
              </a:rPr>
              <a:t>Eva a Vilo sa hrajú. Okolo  nich je  plno  hračiek:  bábiky,  autá, stavebnice,  riadiky,  handričky. Eva chvíľu oblieka bábiku. Potom ju šmarí na zem a stavia si z kociek vežu. Zaženie sa rukou a veža – bum! bác! Rozdelí sa na kusy. Vilo robí to isté. Každú chvíľu sa hrá s druhou hračkou. Nič ich dlho nebaví. Odrazu bežia  do  kuchyne za mamičkou. „Mamička, už sa nám nechce hrať. Poď sa s nami zabávať!“ Mamička má plné ruky roboty. Nestačí sa baviť s deťmi.  „Keď sa vám hra zunovala, upracte si hračky a buďte tu pri mne. Môžete mi trochu pomáhať.“ </a:t>
            </a:r>
            <a:br>
              <a:rPr lang="sk-SK" sz="1600">
                <a:solidFill>
                  <a:srgbClr val="006699"/>
                </a:solidFill>
              </a:rPr>
            </a:br>
            <a:r>
              <a:rPr lang="sk-SK" sz="1600">
                <a:solidFill>
                  <a:srgbClr val="006699"/>
                </a:solidFill>
              </a:rPr>
              <a:t>„Hneď, mamička, len sa ideme pozrieť na dvor.“ A už ich nebolo. Na dvore bola hŕba piesku. Eva a Vilo zamierili tam. V  piesku  robili cestičky, hĺbili jamky, stavali tunely. Odrazu zbadali motýľa. Bežia za ním. Ulapiť ho nemôžu. Vrátili sa do kuchyne. „Mamička, prosíme si jesť!“ „Obed ešte nie je hotový. Najprv si musím všetko porobiť.“</a:t>
            </a:r>
            <a:br>
              <a:rPr lang="sk-SK" sz="1600">
                <a:solidFill>
                  <a:srgbClr val="006699"/>
                </a:solidFill>
              </a:rPr>
            </a:br>
            <a:r>
              <a:rPr lang="sk-SK" sz="1600">
                <a:solidFill>
                  <a:srgbClr val="006699"/>
                </a:solidFill>
              </a:rPr>
              <a:t>„Akú  máš  ešte  robotu,  mamička?“  spytujú  sa deti.  „Poď,  ukážem vám, čo mi treba ešte urobiť pred obedom.“  Vzala  deti  za  ruku  a  voviedla  ich  do  izby,  kde  sa  predtým hrali. Hračky  boli rozhádzané  po  celej izbe. Mamička  ich začala  odkladať na miesto a pritom hovorila: „Aby som mohla prestrieť stôl, najskôr musím upratať, čo ste si vy porozkladali:“</a:t>
            </a:r>
            <a:br>
              <a:rPr lang="sk-SK" sz="1600">
                <a:solidFill>
                  <a:srgbClr val="006699"/>
                </a:solidFill>
              </a:rPr>
            </a:br>
            <a:r>
              <a:rPr lang="sk-SK" sz="1600">
                <a:solidFill>
                  <a:srgbClr val="006699"/>
                </a:solidFill>
              </a:rPr>
              <a:t>Mamičkin  hlas  bol  smutný. Deti sa zahanbili. Pritúlili sa k mamičke. Pohladili jej ruku a povedali: „Nechaj to, mamička! Hračky si uložíme sami.“</a:t>
            </a:r>
            <a:br>
              <a:rPr lang="sk-SK" sz="1600">
                <a:solidFill>
                  <a:srgbClr val="006699"/>
                </a:solidFill>
              </a:rPr>
            </a:br>
            <a:r>
              <a:rPr lang="sk-SK" sz="1600">
                <a:solidFill>
                  <a:srgbClr val="006699"/>
                </a:solidFill>
              </a:rPr>
              <a:t>A  hneď  sa dali do roboty. Mamička sa milo usmiala. Nepovedala nič, len ich pohladila po vláskoch. Od tých čias si Eva a Vilo po každej hre upracú hračky sami.</a:t>
            </a:r>
            <a:br>
              <a:rPr lang="sk-SK" sz="1600">
                <a:solidFill>
                  <a:srgbClr val="006699"/>
                </a:solidFill>
              </a:rPr>
            </a:br>
            <a:r>
              <a:rPr lang="sk-SK" sz="1400"/>
              <a:t/>
            </a:r>
            <a:br>
              <a:rPr lang="sk-SK" sz="1400"/>
            </a:br>
            <a:r>
              <a:rPr lang="sk-SK" sz="1600" b="1"/>
              <a:t>Odpovedzte na otázky:</a:t>
            </a:r>
            <a:br>
              <a:rPr lang="sk-SK" sz="1600" b="1"/>
            </a:br>
            <a:r>
              <a:rPr lang="sk-SK" sz="1600">
                <a:effectLst>
                  <a:outerShdw blurRad="38100" dist="38100" dir="2700000" algn="tl">
                    <a:srgbClr val="FFFFFF"/>
                  </a:outerShdw>
                </a:effectLst>
              </a:rPr>
              <a:t>Čo urobili Eva a Vilo po hre?</a:t>
            </a:r>
            <a:br>
              <a:rPr lang="sk-SK" sz="1600">
                <a:effectLst>
                  <a:outerShdw blurRad="38100" dist="38100" dir="2700000" algn="tl">
                    <a:srgbClr val="FFFFFF"/>
                  </a:outerShdw>
                </a:effectLst>
              </a:rPr>
            </a:br>
            <a:r>
              <a:rPr lang="sk-SK" sz="1600">
                <a:effectLst>
                  <a:outerShdw blurRad="38100" dist="38100" dir="2700000" algn="tl">
                    <a:srgbClr val="FFFFFF"/>
                  </a:outerShdw>
                </a:effectLst>
              </a:rPr>
              <a:t>Čo im hovorila mamička?</a:t>
            </a:r>
            <a:br>
              <a:rPr lang="sk-SK" sz="1600">
                <a:effectLst>
                  <a:outerShdw blurRad="38100" dist="38100" dir="2700000" algn="tl">
                    <a:srgbClr val="FFFFFF"/>
                  </a:outerShdw>
                </a:effectLst>
              </a:rPr>
            </a:br>
            <a:r>
              <a:rPr lang="sk-SK" sz="1600">
                <a:effectLst>
                  <a:outerShdw blurRad="38100" dist="38100" dir="2700000" algn="tl">
                    <a:srgbClr val="FFFFFF"/>
                  </a:outerShdw>
                </a:effectLst>
              </a:rPr>
              <a:t>Urobili deti správne?</a:t>
            </a:r>
            <a:br>
              <a:rPr lang="sk-SK" sz="1600">
                <a:effectLst>
                  <a:outerShdw blurRad="38100" dist="38100" dir="2700000" algn="tl">
                    <a:srgbClr val="FFFFFF"/>
                  </a:outerShdw>
                </a:effectLst>
              </a:rPr>
            </a:br>
            <a:r>
              <a:rPr lang="sk-SK" sz="1600">
                <a:effectLst>
                  <a:outerShdw blurRad="38100" dist="38100" dir="2700000" algn="tl">
                    <a:srgbClr val="FFFFFF"/>
                  </a:outerShdw>
                </a:effectLst>
              </a:rPr>
              <a:t>Ako to robíte vy?</a:t>
            </a:r>
            <a:br>
              <a:rPr lang="sk-SK" sz="1600">
                <a:effectLst>
                  <a:outerShdw blurRad="38100" dist="38100" dir="2700000" algn="tl">
                    <a:srgbClr val="FFFFFF"/>
                  </a:outerShdw>
                </a:effectLst>
              </a:rPr>
            </a:br>
            <a:r>
              <a:rPr lang="sk-SK" sz="1600">
                <a:effectLst>
                  <a:outerShdw blurRad="38100" dist="38100" dir="2700000" algn="tl">
                    <a:srgbClr val="FFFFFF"/>
                  </a:outerShdw>
                </a:effectLst>
              </a:rPr>
              <a:t>Dávate si vždy hračky a knihy tam, kam patria?</a:t>
            </a:r>
          </a:p>
        </p:txBody>
      </p:sp>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 name="Zástupný symbol čísla snímky 6"/>
          <p:cNvSpPr>
            <a:spLocks noGrp="1"/>
          </p:cNvSpPr>
          <p:nvPr>
            <p:ph type="sldNum" sz="quarter" idx="12"/>
          </p:nvPr>
        </p:nvSpPr>
        <p:spPr/>
        <p:txBody>
          <a:bodyPr/>
          <a:lstStyle/>
          <a:p>
            <a:fld id="{2300992A-5CA9-44D4-954D-CF2C4896EAA6}" type="slidenum">
              <a:rPr lang="sk-SK"/>
              <a:pPr/>
              <a:t>6</a:t>
            </a:fld>
            <a:endParaRPr lang="sk-SK"/>
          </a:p>
        </p:txBody>
      </p:sp>
      <p:sp>
        <p:nvSpPr>
          <p:cNvPr id="67586" name="Rectangle 2"/>
          <p:cNvSpPr>
            <a:spLocks noGrp="1" noChangeArrowheads="1"/>
          </p:cNvSpPr>
          <p:nvPr>
            <p:ph type="title"/>
          </p:nvPr>
        </p:nvSpPr>
        <p:spPr>
          <a:xfrm>
            <a:off x="323850" y="5949950"/>
            <a:ext cx="2232025" cy="436563"/>
          </a:xfrm>
          <a:noFill/>
        </p:spPr>
        <p:txBody>
          <a:bodyPr/>
          <a:lstStyle/>
          <a:p>
            <a:r>
              <a:rPr lang="sk-SK" sz="1200"/>
              <a:t>Autor hádaniek: Jozef Breza</a:t>
            </a:r>
          </a:p>
        </p:txBody>
      </p:sp>
      <p:pic>
        <p:nvPicPr>
          <p:cNvPr id="67604" name="Picture 20" descr="maco"/>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rot="19522700">
            <a:off x="6732588" y="3789363"/>
            <a:ext cx="1450975"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88" name="Picture 4" descr="hračky 2"/>
          <p:cNvPicPr>
            <a:picLocks noGrp="1" noChangeAspect="1" noChangeArrowheads="1"/>
          </p:cNvPicPr>
          <p:nvPr>
            <p:ph type="body" sz="half" idx="4294967295"/>
          </p:nvPr>
        </p:nvPicPr>
        <p:blipFill>
          <a:blip r:embed="rId4">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a:xfrm>
            <a:off x="6877050" y="1628775"/>
            <a:ext cx="1660525" cy="1728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0" name="Picture 6" descr="hračky 1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349500"/>
            <a:ext cx="2160587"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WordArt 8"/>
          <p:cNvSpPr>
            <a:spLocks noChangeArrowheads="1" noChangeShapeType="1" noTextEdit="1"/>
          </p:cNvSpPr>
          <p:nvPr/>
        </p:nvSpPr>
        <p:spPr bwMode="auto">
          <a:xfrm>
            <a:off x="2195513" y="333375"/>
            <a:ext cx="4924425"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r>
              <a:rPr lang="sk-SK" sz="3600" b="1" kern="10">
                <a:gradFill rotWithShape="1">
                  <a:gsLst>
                    <a:gs pos="0">
                      <a:srgbClr val="33CCCC"/>
                    </a:gs>
                    <a:gs pos="50000">
                      <a:srgbClr val="33CCCC">
                        <a:gamma/>
                        <a:shade val="46275"/>
                        <a:invGamma/>
                      </a:srgbClr>
                    </a:gs>
                    <a:gs pos="100000">
                      <a:srgbClr val="33CCCC"/>
                    </a:gs>
                  </a:gsLst>
                  <a:lin ang="5400000" scaled="1"/>
                </a:gradFill>
                <a:effectLst>
                  <a:outerShdw dist="53882" dir="2700000" algn="ctr" rotWithShape="0">
                    <a:srgbClr val="C0C0C0">
                      <a:alpha val="80000"/>
                    </a:srgbClr>
                  </a:outerShdw>
                </a:effectLst>
                <a:latin typeface="Times New Roman"/>
                <a:cs typeface="Times New Roman"/>
              </a:rPr>
              <a:t>Hádanky pre premýšľajkov</a:t>
            </a:r>
          </a:p>
        </p:txBody>
      </p:sp>
      <p:sp>
        <p:nvSpPr>
          <p:cNvPr id="67593" name="Rectangle 9"/>
          <p:cNvSpPr>
            <a:spLocks noChangeArrowheads="1"/>
          </p:cNvSpPr>
          <p:nvPr/>
        </p:nvSpPr>
        <p:spPr bwMode="auto">
          <a:xfrm>
            <a:off x="323850" y="1484313"/>
            <a:ext cx="8569325" cy="5097462"/>
          </a:xfrm>
          <a:prstGeom prst="rect">
            <a:avLst/>
          </a:prstGeom>
          <a:noFill/>
          <a:ln w="349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67594" name="Text Box 10"/>
          <p:cNvSpPr txBox="1">
            <a:spLocks noChangeArrowheads="1"/>
          </p:cNvSpPr>
          <p:nvPr/>
        </p:nvSpPr>
        <p:spPr bwMode="auto">
          <a:xfrm>
            <a:off x="395288" y="1557338"/>
            <a:ext cx="2616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sk-SK" sz="1400"/>
              <a:t>Žmurká to očkom, volá: Mama!</a:t>
            </a:r>
          </a:p>
          <a:p>
            <a:pPr algn="l"/>
            <a:r>
              <a:rPr lang="sk-SK" sz="1400"/>
              <a:t>Nehráva sa nikdy sama.</a:t>
            </a:r>
          </a:p>
          <a:p>
            <a:pPr algn="l"/>
            <a:r>
              <a:rPr lang="sk-SK" sz="1400"/>
              <a:t>Čo je to?</a:t>
            </a:r>
          </a:p>
        </p:txBody>
      </p:sp>
      <p:sp>
        <p:nvSpPr>
          <p:cNvPr id="67595" name="Text Box 11"/>
          <p:cNvSpPr txBox="1">
            <a:spLocks noChangeArrowheads="1"/>
          </p:cNvSpPr>
          <p:nvPr/>
        </p:nvSpPr>
        <p:spPr bwMode="auto">
          <a:xfrm>
            <a:off x="395288" y="2420938"/>
            <a:ext cx="2235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sk-SK" sz="1400"/>
              <a:t>Na váľande máva skrýšu.</a:t>
            </a:r>
          </a:p>
          <a:p>
            <a:pPr algn="l"/>
            <a:r>
              <a:rPr lang="sk-SK" sz="1400"/>
              <a:t>Nosí nový kožuch z plyšu.</a:t>
            </a:r>
          </a:p>
          <a:p>
            <a:pPr algn="l"/>
            <a:r>
              <a:rPr lang="sk-SK" sz="1400"/>
              <a:t>Nelíže med, nepije.</a:t>
            </a:r>
          </a:p>
          <a:p>
            <a:pPr algn="l"/>
            <a:r>
              <a:rPr lang="sk-SK" sz="1400"/>
              <a:t>Pri hre s tebou dobrý je.</a:t>
            </a:r>
          </a:p>
          <a:p>
            <a:pPr algn="l"/>
            <a:r>
              <a:rPr lang="sk-SK" sz="1400"/>
              <a:t>Čo je to?</a:t>
            </a:r>
          </a:p>
        </p:txBody>
      </p:sp>
      <p:sp>
        <p:nvSpPr>
          <p:cNvPr id="67596" name="Text Box 12"/>
          <p:cNvSpPr txBox="1">
            <a:spLocks noChangeArrowheads="1"/>
          </p:cNvSpPr>
          <p:nvPr/>
        </p:nvSpPr>
        <p:spPr bwMode="auto">
          <a:xfrm>
            <a:off x="395288" y="3716338"/>
            <a:ext cx="23526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sk-SK" sz="1400"/>
              <a:t>Tehličiek je plný sklad.</a:t>
            </a:r>
          </a:p>
          <a:p>
            <a:pPr algn="l"/>
            <a:r>
              <a:rPr lang="sk-SK" sz="1400"/>
              <a:t>Stavia sa z nich veža, hrad.</a:t>
            </a:r>
          </a:p>
          <a:p>
            <a:pPr algn="l"/>
            <a:r>
              <a:rPr lang="sk-SK" sz="1400"/>
              <a:t>Čo je to?</a:t>
            </a:r>
          </a:p>
        </p:txBody>
      </p:sp>
      <p:sp>
        <p:nvSpPr>
          <p:cNvPr id="67597" name="Text Box 13"/>
          <p:cNvSpPr txBox="1">
            <a:spLocks noChangeArrowheads="1"/>
          </p:cNvSpPr>
          <p:nvPr/>
        </p:nvSpPr>
        <p:spPr bwMode="auto">
          <a:xfrm>
            <a:off x="395288" y="4652963"/>
            <a:ext cx="22939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sk-SK" sz="1400"/>
              <a:t>Erdží, skáče cez pichliače.</a:t>
            </a:r>
          </a:p>
          <a:p>
            <a:pPr algn="l"/>
            <a:r>
              <a:rPr lang="sk-SK" sz="1400"/>
              <a:t>Kým mu zvoní podkovička,</a:t>
            </a:r>
          </a:p>
          <a:p>
            <a:pPr algn="l"/>
            <a:r>
              <a:rPr lang="sk-SK" sz="1400"/>
              <a:t>odnesie ťa do lesíčka.</a:t>
            </a:r>
          </a:p>
          <a:p>
            <a:pPr algn="l"/>
            <a:r>
              <a:rPr lang="sk-SK" sz="1400"/>
              <a:t>Čo je to?</a:t>
            </a:r>
          </a:p>
        </p:txBody>
      </p:sp>
      <p:sp>
        <p:nvSpPr>
          <p:cNvPr id="67598" name="Text Box 14"/>
          <p:cNvSpPr txBox="1">
            <a:spLocks noChangeArrowheads="1"/>
          </p:cNvSpPr>
          <p:nvPr/>
        </p:nvSpPr>
        <p:spPr bwMode="auto">
          <a:xfrm>
            <a:off x="2268538" y="1989138"/>
            <a:ext cx="87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1400" b="1"/>
              <a:t>BÁBIKA</a:t>
            </a:r>
          </a:p>
        </p:txBody>
      </p:sp>
      <p:sp>
        <p:nvSpPr>
          <p:cNvPr id="67599" name="Text Box 15"/>
          <p:cNvSpPr txBox="1">
            <a:spLocks noChangeArrowheads="1"/>
          </p:cNvSpPr>
          <p:nvPr/>
        </p:nvSpPr>
        <p:spPr bwMode="auto">
          <a:xfrm>
            <a:off x="1979613" y="3284538"/>
            <a:ext cx="1123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1400" b="1"/>
              <a:t>MEDVEDÍK</a:t>
            </a:r>
          </a:p>
        </p:txBody>
      </p:sp>
      <p:sp>
        <p:nvSpPr>
          <p:cNvPr id="67600" name="Text Box 16"/>
          <p:cNvSpPr txBox="1">
            <a:spLocks noChangeArrowheads="1"/>
          </p:cNvSpPr>
          <p:nvPr/>
        </p:nvSpPr>
        <p:spPr bwMode="auto">
          <a:xfrm>
            <a:off x="1763713" y="4149725"/>
            <a:ext cx="1341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1400" b="1"/>
              <a:t>STAVEBNICA</a:t>
            </a:r>
          </a:p>
        </p:txBody>
      </p:sp>
      <p:sp>
        <p:nvSpPr>
          <p:cNvPr id="67601" name="Text Box 17"/>
          <p:cNvSpPr txBox="1">
            <a:spLocks noChangeArrowheads="1"/>
          </p:cNvSpPr>
          <p:nvPr/>
        </p:nvSpPr>
        <p:spPr bwMode="auto">
          <a:xfrm>
            <a:off x="1476375" y="5300663"/>
            <a:ext cx="1606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1400" b="1"/>
              <a:t>HOJDACÍ KONÍK</a:t>
            </a:r>
          </a:p>
        </p:txBody>
      </p:sp>
      <p:sp>
        <p:nvSpPr>
          <p:cNvPr id="67602" name="Text Box 18"/>
          <p:cNvSpPr txBox="1">
            <a:spLocks noChangeArrowheads="1"/>
          </p:cNvSpPr>
          <p:nvPr/>
        </p:nvSpPr>
        <p:spPr bwMode="auto">
          <a:xfrm>
            <a:off x="2411413" y="1052513"/>
            <a:ext cx="4608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sk-SK" sz="1600" b="1"/>
              <a:t>Uhádni hádanky a správne spoj s obrázkami!</a:t>
            </a:r>
          </a:p>
        </p:txBody>
      </p:sp>
      <p:pic>
        <p:nvPicPr>
          <p:cNvPr id="67606" name="Picture 22" descr="KONíK"/>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787900" y="4365625"/>
            <a:ext cx="2016125" cy="197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 calcmode="lin" valueType="num">
                                      <p:cBhvr>
                                        <p:cTn id="9" dur="500" fill="hold"/>
                                        <p:tgtEl>
                                          <p:spTgt spid="67592"/>
                                        </p:tgtEl>
                                        <p:attrNameLst>
                                          <p:attrName>style.rotation</p:attrName>
                                        </p:attrNameLst>
                                      </p:cBhvr>
                                      <p:tavLst>
                                        <p:tav tm="0">
                                          <p:val>
                                            <p:fltVal val="360"/>
                                          </p:val>
                                        </p:tav>
                                        <p:tav tm="100000">
                                          <p:val>
                                            <p:fltVal val="0"/>
                                          </p:val>
                                        </p:tav>
                                      </p:tavLst>
                                    </p:anim>
                                    <p:animEffect transition="in" filter="fade">
                                      <p:cBhvr>
                                        <p:cTn id="10" dur="500"/>
                                        <p:tgtEl>
                                          <p:spTgt spid="6759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7602"/>
                                        </p:tgtEl>
                                        <p:attrNameLst>
                                          <p:attrName>style.visibility</p:attrName>
                                        </p:attrNameLst>
                                      </p:cBhvr>
                                      <p:to>
                                        <p:strVal val="visible"/>
                                      </p:to>
                                    </p:set>
                                    <p:anim calcmode="lin" valueType="num">
                                      <p:cBhvr>
                                        <p:cTn id="13" dur="500" fill="hold"/>
                                        <p:tgtEl>
                                          <p:spTgt spid="67602"/>
                                        </p:tgtEl>
                                        <p:attrNameLst>
                                          <p:attrName>ppt_w</p:attrName>
                                        </p:attrNameLst>
                                      </p:cBhvr>
                                      <p:tavLst>
                                        <p:tav tm="0">
                                          <p:val>
                                            <p:fltVal val="0"/>
                                          </p:val>
                                        </p:tav>
                                        <p:tav tm="100000">
                                          <p:val>
                                            <p:strVal val="#ppt_w"/>
                                          </p:val>
                                        </p:tav>
                                      </p:tavLst>
                                    </p:anim>
                                    <p:anim calcmode="lin" valueType="num">
                                      <p:cBhvr>
                                        <p:cTn id="14" dur="500" fill="hold"/>
                                        <p:tgtEl>
                                          <p:spTgt spid="67602"/>
                                        </p:tgtEl>
                                        <p:attrNameLst>
                                          <p:attrName>ppt_h</p:attrName>
                                        </p:attrNameLst>
                                      </p:cBhvr>
                                      <p:tavLst>
                                        <p:tav tm="0">
                                          <p:val>
                                            <p:fltVal val="0"/>
                                          </p:val>
                                        </p:tav>
                                        <p:tav tm="100000">
                                          <p:val>
                                            <p:strVal val="#ppt_h"/>
                                          </p:val>
                                        </p:tav>
                                      </p:tavLst>
                                    </p:anim>
                                    <p:anim calcmode="lin" valueType="num">
                                      <p:cBhvr>
                                        <p:cTn id="15" dur="500" fill="hold"/>
                                        <p:tgtEl>
                                          <p:spTgt spid="67602"/>
                                        </p:tgtEl>
                                        <p:attrNameLst>
                                          <p:attrName>style.rotation</p:attrName>
                                        </p:attrNameLst>
                                      </p:cBhvr>
                                      <p:tavLst>
                                        <p:tav tm="0">
                                          <p:val>
                                            <p:fltVal val="360"/>
                                          </p:val>
                                        </p:tav>
                                        <p:tav tm="100000">
                                          <p:val>
                                            <p:fltVal val="0"/>
                                          </p:val>
                                        </p:tav>
                                      </p:tavLst>
                                    </p:anim>
                                    <p:animEffect transition="in" filter="fade">
                                      <p:cBhvr>
                                        <p:cTn id="16" dur="500"/>
                                        <p:tgtEl>
                                          <p:spTgt spid="67602"/>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7593"/>
                                        </p:tgtEl>
                                        <p:attrNameLst>
                                          <p:attrName>style.visibility</p:attrName>
                                        </p:attrNameLst>
                                      </p:cBhvr>
                                      <p:to>
                                        <p:strVal val="visible"/>
                                      </p:to>
                                    </p:set>
                                    <p:anim calcmode="lin" valueType="num">
                                      <p:cBhvr>
                                        <p:cTn id="19" dur="500" fill="hold"/>
                                        <p:tgtEl>
                                          <p:spTgt spid="67593"/>
                                        </p:tgtEl>
                                        <p:attrNameLst>
                                          <p:attrName>ppt_w</p:attrName>
                                        </p:attrNameLst>
                                      </p:cBhvr>
                                      <p:tavLst>
                                        <p:tav tm="0">
                                          <p:val>
                                            <p:fltVal val="0"/>
                                          </p:val>
                                        </p:tav>
                                        <p:tav tm="100000">
                                          <p:val>
                                            <p:strVal val="#ppt_w"/>
                                          </p:val>
                                        </p:tav>
                                      </p:tavLst>
                                    </p:anim>
                                    <p:anim calcmode="lin" valueType="num">
                                      <p:cBhvr>
                                        <p:cTn id="20" dur="500" fill="hold"/>
                                        <p:tgtEl>
                                          <p:spTgt spid="67593"/>
                                        </p:tgtEl>
                                        <p:attrNameLst>
                                          <p:attrName>ppt_h</p:attrName>
                                        </p:attrNameLst>
                                      </p:cBhvr>
                                      <p:tavLst>
                                        <p:tav tm="0">
                                          <p:val>
                                            <p:fltVal val="0"/>
                                          </p:val>
                                        </p:tav>
                                        <p:tav tm="100000">
                                          <p:val>
                                            <p:strVal val="#ppt_h"/>
                                          </p:val>
                                        </p:tav>
                                      </p:tavLst>
                                    </p:anim>
                                    <p:anim calcmode="lin" valueType="num">
                                      <p:cBhvr>
                                        <p:cTn id="21" dur="500" fill="hold"/>
                                        <p:tgtEl>
                                          <p:spTgt spid="67593"/>
                                        </p:tgtEl>
                                        <p:attrNameLst>
                                          <p:attrName>style.rotation</p:attrName>
                                        </p:attrNameLst>
                                      </p:cBhvr>
                                      <p:tavLst>
                                        <p:tav tm="0">
                                          <p:val>
                                            <p:fltVal val="360"/>
                                          </p:val>
                                        </p:tav>
                                        <p:tav tm="100000">
                                          <p:val>
                                            <p:fltVal val="0"/>
                                          </p:val>
                                        </p:tav>
                                      </p:tavLst>
                                    </p:anim>
                                    <p:animEffect transition="in" filter="fade">
                                      <p:cBhvr>
                                        <p:cTn id="22" dur="500"/>
                                        <p:tgtEl>
                                          <p:spTgt spid="67593"/>
                                        </p:tgtEl>
                                      </p:cBhvr>
                                    </p:animEffect>
                                  </p:childTnLst>
                                </p:cTn>
                              </p:par>
                            </p:childTnLst>
                          </p:cTn>
                        </p:par>
                        <p:par>
                          <p:cTn id="23" fill="hold" nodeType="afterGroup">
                            <p:stCondLst>
                              <p:cond delay="500"/>
                            </p:stCondLst>
                            <p:childTnLst>
                              <p:par>
                                <p:cTn id="24" presetID="55" presetClass="entr" presetSubtype="0" fill="hold" grpId="0" nodeType="afterEffect">
                                  <p:stCondLst>
                                    <p:cond delay="0"/>
                                  </p:stCondLst>
                                  <p:childTnLst>
                                    <p:set>
                                      <p:cBhvr>
                                        <p:cTn id="25" dur="1" fill="hold">
                                          <p:stCondLst>
                                            <p:cond delay="0"/>
                                          </p:stCondLst>
                                        </p:cTn>
                                        <p:tgtEl>
                                          <p:spTgt spid="67594"/>
                                        </p:tgtEl>
                                        <p:attrNameLst>
                                          <p:attrName>style.visibility</p:attrName>
                                        </p:attrNameLst>
                                      </p:cBhvr>
                                      <p:to>
                                        <p:strVal val="visible"/>
                                      </p:to>
                                    </p:set>
                                    <p:anim calcmode="lin" valueType="num">
                                      <p:cBhvr>
                                        <p:cTn id="26" dur="1000" fill="hold"/>
                                        <p:tgtEl>
                                          <p:spTgt spid="67594"/>
                                        </p:tgtEl>
                                        <p:attrNameLst>
                                          <p:attrName>ppt_w</p:attrName>
                                        </p:attrNameLst>
                                      </p:cBhvr>
                                      <p:tavLst>
                                        <p:tav tm="0">
                                          <p:val>
                                            <p:strVal val="#ppt_w*0.70"/>
                                          </p:val>
                                        </p:tav>
                                        <p:tav tm="100000">
                                          <p:val>
                                            <p:strVal val="#ppt_w"/>
                                          </p:val>
                                        </p:tav>
                                      </p:tavLst>
                                    </p:anim>
                                    <p:anim calcmode="lin" valueType="num">
                                      <p:cBhvr>
                                        <p:cTn id="27" dur="1000" fill="hold"/>
                                        <p:tgtEl>
                                          <p:spTgt spid="67594"/>
                                        </p:tgtEl>
                                        <p:attrNameLst>
                                          <p:attrName>ppt_h</p:attrName>
                                        </p:attrNameLst>
                                      </p:cBhvr>
                                      <p:tavLst>
                                        <p:tav tm="0">
                                          <p:val>
                                            <p:strVal val="#ppt_h"/>
                                          </p:val>
                                        </p:tav>
                                        <p:tav tm="100000">
                                          <p:val>
                                            <p:strVal val="#ppt_h"/>
                                          </p:val>
                                        </p:tav>
                                      </p:tavLst>
                                    </p:anim>
                                    <p:animEffect transition="in" filter="fade">
                                      <p:cBhvr>
                                        <p:cTn id="28" dur="1000"/>
                                        <p:tgtEl>
                                          <p:spTgt spid="6759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3" presetClass="entr" presetSubtype="32" fill="hold" nodeType="clickEffect">
                                  <p:stCondLst>
                                    <p:cond delay="0"/>
                                  </p:stCondLst>
                                  <p:childTnLst>
                                    <p:set>
                                      <p:cBhvr>
                                        <p:cTn id="32" dur="1" fill="hold">
                                          <p:stCondLst>
                                            <p:cond delay="0"/>
                                          </p:stCondLst>
                                        </p:cTn>
                                        <p:tgtEl>
                                          <p:spTgt spid="67588"/>
                                        </p:tgtEl>
                                        <p:attrNameLst>
                                          <p:attrName>style.visibility</p:attrName>
                                        </p:attrNameLst>
                                      </p:cBhvr>
                                      <p:to>
                                        <p:strVal val="visible"/>
                                      </p:to>
                                    </p:set>
                                    <p:animEffect transition="in" filter="plus(out)">
                                      <p:cBhvr>
                                        <p:cTn id="33" dur="2000"/>
                                        <p:tgtEl>
                                          <p:spTgt spid="67588"/>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67598"/>
                                        </p:tgtEl>
                                        <p:attrNameLst>
                                          <p:attrName>style.visibility</p:attrName>
                                        </p:attrNameLst>
                                      </p:cBhvr>
                                      <p:to>
                                        <p:strVal val="visible"/>
                                      </p:to>
                                    </p:set>
                                    <p:animEffect transition="in" filter="plus(in)">
                                      <p:cBhvr>
                                        <p:cTn id="36" dur="2000"/>
                                        <p:tgtEl>
                                          <p:spTgt spid="6759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67595"/>
                                        </p:tgtEl>
                                        <p:attrNameLst>
                                          <p:attrName>style.visibility</p:attrName>
                                        </p:attrNameLst>
                                      </p:cBhvr>
                                      <p:to>
                                        <p:strVal val="visible"/>
                                      </p:to>
                                    </p:set>
                                    <p:anim calcmode="lin" valueType="num">
                                      <p:cBhvr>
                                        <p:cTn id="41" dur="1000" fill="hold"/>
                                        <p:tgtEl>
                                          <p:spTgt spid="67595"/>
                                        </p:tgtEl>
                                        <p:attrNameLst>
                                          <p:attrName>ppt_w</p:attrName>
                                        </p:attrNameLst>
                                      </p:cBhvr>
                                      <p:tavLst>
                                        <p:tav tm="0">
                                          <p:val>
                                            <p:strVal val="#ppt_w*0.70"/>
                                          </p:val>
                                        </p:tav>
                                        <p:tav tm="100000">
                                          <p:val>
                                            <p:strVal val="#ppt_w"/>
                                          </p:val>
                                        </p:tav>
                                      </p:tavLst>
                                    </p:anim>
                                    <p:anim calcmode="lin" valueType="num">
                                      <p:cBhvr>
                                        <p:cTn id="42" dur="1000" fill="hold"/>
                                        <p:tgtEl>
                                          <p:spTgt spid="67595"/>
                                        </p:tgtEl>
                                        <p:attrNameLst>
                                          <p:attrName>ppt_h</p:attrName>
                                        </p:attrNameLst>
                                      </p:cBhvr>
                                      <p:tavLst>
                                        <p:tav tm="0">
                                          <p:val>
                                            <p:strVal val="#ppt_h"/>
                                          </p:val>
                                        </p:tav>
                                        <p:tav tm="100000">
                                          <p:val>
                                            <p:strVal val="#ppt_h"/>
                                          </p:val>
                                        </p:tav>
                                      </p:tavLst>
                                    </p:anim>
                                    <p:animEffect transition="in" filter="fade">
                                      <p:cBhvr>
                                        <p:cTn id="43" dur="1000"/>
                                        <p:tgtEl>
                                          <p:spTgt spid="6759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3" presetClass="entr" presetSubtype="16" fill="hold" nodeType="clickEffect">
                                  <p:stCondLst>
                                    <p:cond delay="0"/>
                                  </p:stCondLst>
                                  <p:childTnLst>
                                    <p:set>
                                      <p:cBhvr>
                                        <p:cTn id="47" dur="1" fill="hold">
                                          <p:stCondLst>
                                            <p:cond delay="0"/>
                                          </p:stCondLst>
                                        </p:cTn>
                                        <p:tgtEl>
                                          <p:spTgt spid="67604"/>
                                        </p:tgtEl>
                                        <p:attrNameLst>
                                          <p:attrName>style.visibility</p:attrName>
                                        </p:attrNameLst>
                                      </p:cBhvr>
                                      <p:to>
                                        <p:strVal val="visible"/>
                                      </p:to>
                                    </p:set>
                                    <p:animEffect transition="in" filter="plus(in)">
                                      <p:cBhvr>
                                        <p:cTn id="48" dur="2000"/>
                                        <p:tgtEl>
                                          <p:spTgt spid="67604"/>
                                        </p:tgtEl>
                                      </p:cBhvr>
                                    </p:animEffect>
                                  </p:childTnLst>
                                </p:cTn>
                              </p:par>
                              <p:par>
                                <p:cTn id="49" presetID="13" presetClass="entr" presetSubtype="16" fill="hold" grpId="0" nodeType="withEffect">
                                  <p:stCondLst>
                                    <p:cond delay="0"/>
                                  </p:stCondLst>
                                  <p:childTnLst>
                                    <p:set>
                                      <p:cBhvr>
                                        <p:cTn id="50" dur="1" fill="hold">
                                          <p:stCondLst>
                                            <p:cond delay="0"/>
                                          </p:stCondLst>
                                        </p:cTn>
                                        <p:tgtEl>
                                          <p:spTgt spid="67599"/>
                                        </p:tgtEl>
                                        <p:attrNameLst>
                                          <p:attrName>style.visibility</p:attrName>
                                        </p:attrNameLst>
                                      </p:cBhvr>
                                      <p:to>
                                        <p:strVal val="visible"/>
                                      </p:to>
                                    </p:set>
                                    <p:animEffect transition="in" filter="plus(in)">
                                      <p:cBhvr>
                                        <p:cTn id="51" dur="2000"/>
                                        <p:tgtEl>
                                          <p:spTgt spid="6759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67596"/>
                                        </p:tgtEl>
                                        <p:attrNameLst>
                                          <p:attrName>style.visibility</p:attrName>
                                        </p:attrNameLst>
                                      </p:cBhvr>
                                      <p:to>
                                        <p:strVal val="visible"/>
                                      </p:to>
                                    </p:set>
                                    <p:anim calcmode="lin" valueType="num">
                                      <p:cBhvr>
                                        <p:cTn id="56" dur="1000" fill="hold"/>
                                        <p:tgtEl>
                                          <p:spTgt spid="67596"/>
                                        </p:tgtEl>
                                        <p:attrNameLst>
                                          <p:attrName>ppt_w</p:attrName>
                                        </p:attrNameLst>
                                      </p:cBhvr>
                                      <p:tavLst>
                                        <p:tav tm="0">
                                          <p:val>
                                            <p:strVal val="#ppt_w*0.70"/>
                                          </p:val>
                                        </p:tav>
                                        <p:tav tm="100000">
                                          <p:val>
                                            <p:strVal val="#ppt_w"/>
                                          </p:val>
                                        </p:tav>
                                      </p:tavLst>
                                    </p:anim>
                                    <p:anim calcmode="lin" valueType="num">
                                      <p:cBhvr>
                                        <p:cTn id="57" dur="1000" fill="hold"/>
                                        <p:tgtEl>
                                          <p:spTgt spid="67596"/>
                                        </p:tgtEl>
                                        <p:attrNameLst>
                                          <p:attrName>ppt_h</p:attrName>
                                        </p:attrNameLst>
                                      </p:cBhvr>
                                      <p:tavLst>
                                        <p:tav tm="0">
                                          <p:val>
                                            <p:strVal val="#ppt_h"/>
                                          </p:val>
                                        </p:tav>
                                        <p:tav tm="100000">
                                          <p:val>
                                            <p:strVal val="#ppt_h"/>
                                          </p:val>
                                        </p:tav>
                                      </p:tavLst>
                                    </p:anim>
                                    <p:animEffect transition="in" filter="fade">
                                      <p:cBhvr>
                                        <p:cTn id="58" dur="1000"/>
                                        <p:tgtEl>
                                          <p:spTgt spid="6759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3" presetClass="entr" presetSubtype="32" fill="hold" nodeType="clickEffect">
                                  <p:stCondLst>
                                    <p:cond delay="0"/>
                                  </p:stCondLst>
                                  <p:childTnLst>
                                    <p:set>
                                      <p:cBhvr>
                                        <p:cTn id="62" dur="1" fill="hold">
                                          <p:stCondLst>
                                            <p:cond delay="0"/>
                                          </p:stCondLst>
                                        </p:cTn>
                                        <p:tgtEl>
                                          <p:spTgt spid="67590"/>
                                        </p:tgtEl>
                                        <p:attrNameLst>
                                          <p:attrName>style.visibility</p:attrName>
                                        </p:attrNameLst>
                                      </p:cBhvr>
                                      <p:to>
                                        <p:strVal val="visible"/>
                                      </p:to>
                                    </p:set>
                                    <p:animEffect transition="in" filter="plus(out)">
                                      <p:cBhvr>
                                        <p:cTn id="63" dur="2000"/>
                                        <p:tgtEl>
                                          <p:spTgt spid="67590"/>
                                        </p:tgtEl>
                                      </p:cBhvr>
                                    </p:animEffect>
                                  </p:childTnLst>
                                </p:cTn>
                              </p:par>
                              <p:par>
                                <p:cTn id="64" presetID="13" presetClass="entr" presetSubtype="16" fill="hold" grpId="0" nodeType="withEffect">
                                  <p:stCondLst>
                                    <p:cond delay="0"/>
                                  </p:stCondLst>
                                  <p:childTnLst>
                                    <p:set>
                                      <p:cBhvr>
                                        <p:cTn id="65" dur="1" fill="hold">
                                          <p:stCondLst>
                                            <p:cond delay="0"/>
                                          </p:stCondLst>
                                        </p:cTn>
                                        <p:tgtEl>
                                          <p:spTgt spid="67600"/>
                                        </p:tgtEl>
                                        <p:attrNameLst>
                                          <p:attrName>style.visibility</p:attrName>
                                        </p:attrNameLst>
                                      </p:cBhvr>
                                      <p:to>
                                        <p:strVal val="visible"/>
                                      </p:to>
                                    </p:set>
                                    <p:animEffect transition="in" filter="plus(in)">
                                      <p:cBhvr>
                                        <p:cTn id="66" dur="2000"/>
                                        <p:tgtEl>
                                          <p:spTgt spid="6760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67597"/>
                                        </p:tgtEl>
                                        <p:attrNameLst>
                                          <p:attrName>style.visibility</p:attrName>
                                        </p:attrNameLst>
                                      </p:cBhvr>
                                      <p:to>
                                        <p:strVal val="visible"/>
                                      </p:to>
                                    </p:set>
                                    <p:anim calcmode="lin" valueType="num">
                                      <p:cBhvr>
                                        <p:cTn id="71" dur="1000" fill="hold"/>
                                        <p:tgtEl>
                                          <p:spTgt spid="67597"/>
                                        </p:tgtEl>
                                        <p:attrNameLst>
                                          <p:attrName>ppt_w</p:attrName>
                                        </p:attrNameLst>
                                      </p:cBhvr>
                                      <p:tavLst>
                                        <p:tav tm="0">
                                          <p:val>
                                            <p:strVal val="#ppt_w*0.70"/>
                                          </p:val>
                                        </p:tav>
                                        <p:tav tm="100000">
                                          <p:val>
                                            <p:strVal val="#ppt_w"/>
                                          </p:val>
                                        </p:tav>
                                      </p:tavLst>
                                    </p:anim>
                                    <p:anim calcmode="lin" valueType="num">
                                      <p:cBhvr>
                                        <p:cTn id="72" dur="1000" fill="hold"/>
                                        <p:tgtEl>
                                          <p:spTgt spid="67597"/>
                                        </p:tgtEl>
                                        <p:attrNameLst>
                                          <p:attrName>ppt_h</p:attrName>
                                        </p:attrNameLst>
                                      </p:cBhvr>
                                      <p:tavLst>
                                        <p:tav tm="0">
                                          <p:val>
                                            <p:strVal val="#ppt_h"/>
                                          </p:val>
                                        </p:tav>
                                        <p:tav tm="100000">
                                          <p:val>
                                            <p:strVal val="#ppt_h"/>
                                          </p:val>
                                        </p:tav>
                                      </p:tavLst>
                                    </p:anim>
                                    <p:animEffect transition="in" filter="fade">
                                      <p:cBhvr>
                                        <p:cTn id="73" dur="1000"/>
                                        <p:tgtEl>
                                          <p:spTgt spid="6759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3" presetClass="entr" presetSubtype="16" fill="hold" nodeType="clickEffect">
                                  <p:stCondLst>
                                    <p:cond delay="0"/>
                                  </p:stCondLst>
                                  <p:childTnLst>
                                    <p:set>
                                      <p:cBhvr>
                                        <p:cTn id="77" dur="1" fill="hold">
                                          <p:stCondLst>
                                            <p:cond delay="0"/>
                                          </p:stCondLst>
                                        </p:cTn>
                                        <p:tgtEl>
                                          <p:spTgt spid="67606"/>
                                        </p:tgtEl>
                                        <p:attrNameLst>
                                          <p:attrName>style.visibility</p:attrName>
                                        </p:attrNameLst>
                                      </p:cBhvr>
                                      <p:to>
                                        <p:strVal val="visible"/>
                                      </p:to>
                                    </p:set>
                                    <p:animEffect transition="in" filter="plus(in)">
                                      <p:cBhvr>
                                        <p:cTn id="78" dur="2000"/>
                                        <p:tgtEl>
                                          <p:spTgt spid="67606"/>
                                        </p:tgtEl>
                                      </p:cBhvr>
                                    </p:animEffect>
                                  </p:childTnLst>
                                </p:cTn>
                              </p:par>
                              <p:par>
                                <p:cTn id="79" presetID="13" presetClass="entr" presetSubtype="16" fill="hold" grpId="0" nodeType="withEffect">
                                  <p:stCondLst>
                                    <p:cond delay="0"/>
                                  </p:stCondLst>
                                  <p:childTnLst>
                                    <p:set>
                                      <p:cBhvr>
                                        <p:cTn id="80" dur="1" fill="hold">
                                          <p:stCondLst>
                                            <p:cond delay="0"/>
                                          </p:stCondLst>
                                        </p:cTn>
                                        <p:tgtEl>
                                          <p:spTgt spid="67601"/>
                                        </p:tgtEl>
                                        <p:attrNameLst>
                                          <p:attrName>style.visibility</p:attrName>
                                        </p:attrNameLst>
                                      </p:cBhvr>
                                      <p:to>
                                        <p:strVal val="visible"/>
                                      </p:to>
                                    </p:set>
                                    <p:animEffect transition="in" filter="plus(in)">
                                      <p:cBhvr>
                                        <p:cTn id="81" dur="2000"/>
                                        <p:tgtEl>
                                          <p:spTgt spid="67601"/>
                                        </p:tgtEl>
                                      </p:cBhvr>
                                    </p:animEffect>
                                  </p:childTnLst>
                                </p:cTn>
                              </p:par>
                            </p:childTnLst>
                          </p:cTn>
                        </p:par>
                        <p:par>
                          <p:cTn id="82" fill="hold" nodeType="afterGroup">
                            <p:stCondLst>
                              <p:cond delay="2000"/>
                            </p:stCondLst>
                            <p:childTnLst>
                              <p:par>
                                <p:cTn id="83" presetID="49" presetClass="entr" presetSubtype="0" decel="100000" fill="hold" grpId="0" nodeType="afterEffect">
                                  <p:stCondLst>
                                    <p:cond delay="1000"/>
                                  </p:stCondLst>
                                  <p:childTnLst>
                                    <p:set>
                                      <p:cBhvr>
                                        <p:cTn id="84" dur="1" fill="hold">
                                          <p:stCondLst>
                                            <p:cond delay="0"/>
                                          </p:stCondLst>
                                        </p:cTn>
                                        <p:tgtEl>
                                          <p:spTgt spid="67586">
                                            <p:txEl>
                                              <p:charRg st="4294967295" end="4294967295"/>
                                            </p:txEl>
                                          </p:spTgt>
                                        </p:tgtEl>
                                        <p:attrNameLst>
                                          <p:attrName>style.visibility</p:attrName>
                                        </p:attrNameLst>
                                      </p:cBhvr>
                                      <p:to>
                                        <p:strVal val="visible"/>
                                      </p:to>
                                    </p:set>
                                    <p:anim calcmode="lin" valueType="num">
                                      <p:cBhvr>
                                        <p:cTn id="85" dur="500" fill="hold"/>
                                        <p:tgtEl>
                                          <p:spTgt spid="67586">
                                            <p:txEl>
                                              <p:charRg st="4294967295" end="4294967295"/>
                                            </p:txEl>
                                          </p:spTgt>
                                        </p:tgtEl>
                                        <p:attrNameLst>
                                          <p:attrName>ppt_w</p:attrName>
                                        </p:attrNameLst>
                                      </p:cBhvr>
                                      <p:tavLst>
                                        <p:tav tm="0">
                                          <p:val>
                                            <p:fltVal val="0"/>
                                          </p:val>
                                        </p:tav>
                                        <p:tav tm="100000">
                                          <p:val>
                                            <p:strVal val="#ppt_w"/>
                                          </p:val>
                                        </p:tav>
                                      </p:tavLst>
                                    </p:anim>
                                    <p:anim calcmode="lin" valueType="num">
                                      <p:cBhvr>
                                        <p:cTn id="86" dur="500" fill="hold"/>
                                        <p:tgtEl>
                                          <p:spTgt spid="67586">
                                            <p:txEl>
                                              <p:charRg st="4294967295" end="4294967295"/>
                                            </p:txEl>
                                          </p:spTgt>
                                        </p:tgtEl>
                                        <p:attrNameLst>
                                          <p:attrName>ppt_h</p:attrName>
                                        </p:attrNameLst>
                                      </p:cBhvr>
                                      <p:tavLst>
                                        <p:tav tm="0">
                                          <p:val>
                                            <p:fltVal val="0"/>
                                          </p:val>
                                        </p:tav>
                                        <p:tav tm="100000">
                                          <p:val>
                                            <p:strVal val="#ppt_h"/>
                                          </p:val>
                                        </p:tav>
                                      </p:tavLst>
                                    </p:anim>
                                    <p:anim calcmode="lin" valueType="num">
                                      <p:cBhvr>
                                        <p:cTn id="87" dur="500" fill="hold"/>
                                        <p:tgtEl>
                                          <p:spTgt spid="67586">
                                            <p:txEl>
                                              <p:charRg st="4294967295" end="4294967295"/>
                                            </p:txEl>
                                          </p:spTgt>
                                        </p:tgtEl>
                                        <p:attrNameLst>
                                          <p:attrName>style.rotation</p:attrName>
                                        </p:attrNameLst>
                                      </p:cBhvr>
                                      <p:tavLst>
                                        <p:tav tm="0">
                                          <p:val>
                                            <p:fltVal val="360"/>
                                          </p:val>
                                        </p:tav>
                                        <p:tav tm="100000">
                                          <p:val>
                                            <p:fltVal val="0"/>
                                          </p:val>
                                        </p:tav>
                                      </p:tavLst>
                                    </p:anim>
                                    <p:animEffect transition="in" filter="fade">
                                      <p:cBhvr>
                                        <p:cTn id="88" dur="500"/>
                                        <p:tgtEl>
                                          <p:spTgt spid="6758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92" grpId="0" animBg="1"/>
      <p:bldP spid="67593" grpId="0" animBg="1"/>
      <p:bldP spid="67594" grpId="0"/>
      <p:bldP spid="67595" grpId="0"/>
      <p:bldP spid="67596" grpId="0"/>
      <p:bldP spid="67597" grpId="0"/>
      <p:bldP spid="67598" grpId="0"/>
      <p:bldP spid="67599" grpId="0"/>
      <p:bldP spid="67600" grpId="0"/>
      <p:bldP spid="67601" grpId="0"/>
      <p:bldP spid="6760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 name="Zástupný symbol čísla snímky 7"/>
          <p:cNvSpPr>
            <a:spLocks noGrp="1"/>
          </p:cNvSpPr>
          <p:nvPr>
            <p:ph type="sldNum" sz="quarter" idx="12"/>
          </p:nvPr>
        </p:nvSpPr>
        <p:spPr/>
        <p:txBody>
          <a:bodyPr/>
          <a:lstStyle/>
          <a:p>
            <a:fld id="{08809182-7514-4913-8B2A-D25649C71F51}" type="slidenum">
              <a:rPr lang="sk-SK"/>
              <a:pPr/>
              <a:t>7</a:t>
            </a:fld>
            <a:endParaRPr lang="sk-SK"/>
          </a:p>
        </p:txBody>
      </p:sp>
      <p:sp>
        <p:nvSpPr>
          <p:cNvPr id="35888" name="Rectangle 48"/>
          <p:cNvSpPr>
            <a:spLocks noGrp="1" noChangeArrowheads="1"/>
          </p:cNvSpPr>
          <p:nvPr>
            <p:ph type="title"/>
          </p:nvPr>
        </p:nvSpPr>
        <p:spPr>
          <a:xfrm>
            <a:off x="323850" y="260350"/>
            <a:ext cx="8532813" cy="777875"/>
          </a:xfrm>
          <a:noFill/>
          <a:ln w="22225">
            <a:solidFill>
              <a:srgbClr val="006699"/>
            </a:solidFill>
            <a:miter lim="800000"/>
            <a:headEnd/>
            <a:tailEnd/>
          </a:ln>
        </p:spPr>
        <p:txBody>
          <a:bodyPr/>
          <a:lstStyle/>
          <a:p>
            <a:r>
              <a:rPr lang="sk-SK" sz="3200" b="1">
                <a:solidFill>
                  <a:srgbClr val="006699"/>
                </a:solidFill>
              </a:rPr>
              <a:t>Pomenuj hračky a napodobni ich zvuky</a:t>
            </a:r>
          </a:p>
        </p:txBody>
      </p:sp>
      <p:pic>
        <p:nvPicPr>
          <p:cNvPr id="35899" name="Picture 59" descr="bubo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019925" y="2349500"/>
            <a:ext cx="1871663" cy="153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4" name="Picture 4" descr="ANd9GcQDh2R7VDIkT0b3uchtDMJ2FVXXE0qhgj03knVFEx1x8ncMfH9GrA"/>
          <p:cNvPicPr>
            <a:picLocks noGrp="1" noChangeAspect="1" noChangeArrowheads="1"/>
          </p:cNvPicPr>
          <p:nvPr>
            <p:ph sz="quarter"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0825" y="2133600"/>
            <a:ext cx="1782763" cy="178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81" name="Picture 41" descr="http://www.gify.nou.cz/medved1_soubory/43.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700338" y="5084763"/>
            <a:ext cx="22193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2" name="Picture 42" descr="http://www.beruska8.cz/vanocnihejbaci/zvonky2/1.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411413" y="3068638"/>
            <a:ext cx="147637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4" name="Picture 44" descr="http://www.beruska8.cz/hudebnici/hudebninastroje2/6.gif"/>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rot="-841935">
            <a:off x="6588125" y="3933825"/>
            <a:ext cx="18430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6" name="Picture 46" descr="MCj0388752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4213" y="5373688"/>
            <a:ext cx="1527175" cy="962025"/>
          </a:xfrm>
          <a:prstGeom prst="rect">
            <a:avLst/>
          </a:prstGeom>
          <a:noFill/>
          <a:extLst>
            <a:ext uri="{909E8E84-426E-40DD-AFC4-6F175D3DCCD1}">
              <a14:hiddenFill xmlns:a14="http://schemas.microsoft.com/office/drawing/2010/main">
                <a:solidFill>
                  <a:srgbClr val="FFFFFF"/>
                </a:solidFill>
              </a14:hiddenFill>
            </a:ext>
          </a:extLst>
        </p:spPr>
      </p:pic>
      <p:pic>
        <p:nvPicPr>
          <p:cNvPr id="35887" name="Picture 47" descr="4"/>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500563" y="2420938"/>
            <a:ext cx="1422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89" name="AutoShape 49"/>
          <p:cNvSpPr>
            <a:spLocks noChangeArrowheads="1"/>
          </p:cNvSpPr>
          <p:nvPr/>
        </p:nvSpPr>
        <p:spPr bwMode="auto">
          <a:xfrm>
            <a:off x="6314245" y="1412875"/>
            <a:ext cx="2087636" cy="648419"/>
          </a:xfrm>
          <a:prstGeom prst="cloudCallout">
            <a:avLst>
              <a:gd name="adj1" fmla="val 22407"/>
              <a:gd name="adj2" fmla="val 11101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sk-SK" dirty="0"/>
              <a:t>bum - bum</a:t>
            </a:r>
          </a:p>
        </p:txBody>
      </p:sp>
      <p:sp>
        <p:nvSpPr>
          <p:cNvPr id="35890" name="AutoShape 50"/>
          <p:cNvSpPr>
            <a:spLocks noChangeArrowheads="1"/>
          </p:cNvSpPr>
          <p:nvPr/>
        </p:nvSpPr>
        <p:spPr bwMode="auto">
          <a:xfrm>
            <a:off x="3492500" y="1412875"/>
            <a:ext cx="1562100" cy="647700"/>
          </a:xfrm>
          <a:prstGeom prst="cloudCallout">
            <a:avLst>
              <a:gd name="adj1" fmla="val 31912"/>
              <a:gd name="adj2" fmla="val 11200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sk-SK"/>
              <a:t>tik - tak</a:t>
            </a:r>
          </a:p>
        </p:txBody>
      </p:sp>
      <p:sp>
        <p:nvSpPr>
          <p:cNvPr id="35891" name="AutoShape 51"/>
          <p:cNvSpPr>
            <a:spLocks noChangeArrowheads="1"/>
          </p:cNvSpPr>
          <p:nvPr/>
        </p:nvSpPr>
        <p:spPr bwMode="auto">
          <a:xfrm>
            <a:off x="684212" y="1304132"/>
            <a:ext cx="2303611" cy="756444"/>
          </a:xfrm>
          <a:prstGeom prst="cloudCallout">
            <a:avLst>
              <a:gd name="adj1" fmla="val -8162"/>
              <a:gd name="adj2" fmla="val 137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sk-SK" dirty="0" err="1"/>
              <a:t>brum</a:t>
            </a:r>
            <a:r>
              <a:rPr lang="sk-SK" dirty="0"/>
              <a:t> - </a:t>
            </a:r>
            <a:r>
              <a:rPr lang="sk-SK" dirty="0" err="1"/>
              <a:t>brum</a:t>
            </a:r>
            <a:endParaRPr lang="sk-SK" dirty="0"/>
          </a:p>
        </p:txBody>
      </p:sp>
      <p:sp>
        <p:nvSpPr>
          <p:cNvPr id="35892" name="AutoShape 52"/>
          <p:cNvSpPr>
            <a:spLocks noChangeArrowheads="1"/>
          </p:cNvSpPr>
          <p:nvPr/>
        </p:nvSpPr>
        <p:spPr bwMode="auto">
          <a:xfrm>
            <a:off x="5940425" y="3644900"/>
            <a:ext cx="1417638" cy="609600"/>
          </a:xfrm>
          <a:prstGeom prst="cloudCallout">
            <a:avLst>
              <a:gd name="adj1" fmla="val 34324"/>
              <a:gd name="adj2" fmla="val 10755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sk-SK"/>
              <a:t>tú - tú</a:t>
            </a:r>
          </a:p>
        </p:txBody>
      </p:sp>
      <p:sp>
        <p:nvSpPr>
          <p:cNvPr id="35893" name="AutoShape 53"/>
          <p:cNvSpPr>
            <a:spLocks noChangeArrowheads="1"/>
          </p:cNvSpPr>
          <p:nvPr/>
        </p:nvSpPr>
        <p:spPr bwMode="auto">
          <a:xfrm>
            <a:off x="3995738" y="4365625"/>
            <a:ext cx="1419225" cy="647700"/>
          </a:xfrm>
          <a:prstGeom prst="cloudCallout">
            <a:avLst>
              <a:gd name="adj1" fmla="val -42616"/>
              <a:gd name="adj2" fmla="val 12303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sk-SK"/>
              <a:t>ši – ši </a:t>
            </a:r>
          </a:p>
        </p:txBody>
      </p:sp>
      <p:sp>
        <p:nvSpPr>
          <p:cNvPr id="35894" name="AutoShape 54"/>
          <p:cNvSpPr>
            <a:spLocks noChangeArrowheads="1"/>
          </p:cNvSpPr>
          <p:nvPr/>
        </p:nvSpPr>
        <p:spPr bwMode="auto">
          <a:xfrm>
            <a:off x="755650" y="4149725"/>
            <a:ext cx="1584325" cy="574675"/>
          </a:xfrm>
          <a:prstGeom prst="cloudCallout">
            <a:avLst>
              <a:gd name="adj1" fmla="val -8417"/>
              <a:gd name="adj2" fmla="val 14419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sk-SK"/>
              <a:t>tú - tú</a:t>
            </a:r>
          </a:p>
        </p:txBody>
      </p:sp>
      <p:sp>
        <p:nvSpPr>
          <p:cNvPr id="35895" name="AutoShape 55"/>
          <p:cNvSpPr>
            <a:spLocks noChangeArrowheads="1"/>
          </p:cNvSpPr>
          <p:nvPr/>
        </p:nvSpPr>
        <p:spPr bwMode="auto">
          <a:xfrm>
            <a:off x="2268538" y="2281238"/>
            <a:ext cx="2005012" cy="643706"/>
          </a:xfrm>
          <a:prstGeom prst="cloudCallout">
            <a:avLst>
              <a:gd name="adj1" fmla="val -22134"/>
              <a:gd name="adj2" fmla="val 1207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sk-SK" dirty="0"/>
              <a:t>bim - </a:t>
            </a:r>
            <a:r>
              <a:rPr lang="sk-SK" dirty="0" err="1"/>
              <a:t>bam</a:t>
            </a:r>
            <a:endParaRPr lang="sk-SK" dirty="0"/>
          </a:p>
        </p:txBody>
      </p:sp>
      <p:sp>
        <p:nvSpPr>
          <p:cNvPr id="35898" name="AutoShape 58"/>
          <p:cNvSpPr>
            <a:spLocks noChangeArrowheads="1"/>
          </p:cNvSpPr>
          <p:nvPr/>
        </p:nvSpPr>
        <p:spPr bwMode="auto">
          <a:xfrm rot="-828593">
            <a:off x="7092950" y="5373688"/>
            <a:ext cx="1800225" cy="609600"/>
          </a:xfrm>
          <a:prstGeom prst="cloudCallout">
            <a:avLst>
              <a:gd name="adj1" fmla="val -78407"/>
              <a:gd name="adj2" fmla="val 459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sk-SK"/>
              <a:t>hop - hop</a:t>
            </a:r>
          </a:p>
        </p:txBody>
      </p:sp>
      <p:pic>
        <p:nvPicPr>
          <p:cNvPr id="35901" name="Picture 61" descr="lopta2"/>
          <p:cNvPicPr>
            <a:picLocks noGrp="1" noChangeAspect="1" noChangeArrowheads="1"/>
          </p:cNvPicPr>
          <p:nvPr>
            <p:ph sz="quarter" idx="3"/>
          </p:nvPr>
        </p:nvPicPr>
        <p:blipFill>
          <a:blip r:embed="rId13">
            <a:extLst>
              <a:ext uri="{28A0092B-C50C-407E-A947-70E740481C1C}">
                <a14:useLocalDpi xmlns:a14="http://schemas.microsoft.com/office/drawing/2010/main" val="0"/>
              </a:ext>
            </a:extLst>
          </a:blip>
          <a:srcRect/>
          <a:stretch>
            <a:fillRect/>
          </a:stretch>
        </p:blipFill>
        <p:spPr>
          <a:xfrm>
            <a:off x="5364163" y="5084763"/>
            <a:ext cx="1416050" cy="1506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1" nodeType="afterEffect">
                                  <p:stCondLst>
                                    <p:cond delay="0"/>
                                  </p:stCondLst>
                                  <p:childTnLst>
                                    <p:set>
                                      <p:cBhvr>
                                        <p:cTn id="6" dur="1" fill="hold">
                                          <p:stCondLst>
                                            <p:cond delay="0"/>
                                          </p:stCondLst>
                                        </p:cTn>
                                        <p:tgtEl>
                                          <p:spTgt spid="35888"/>
                                        </p:tgtEl>
                                        <p:attrNameLst>
                                          <p:attrName>style.visibility</p:attrName>
                                        </p:attrNameLst>
                                      </p:cBhvr>
                                      <p:to>
                                        <p:strVal val="visible"/>
                                      </p:to>
                                    </p:set>
                                    <p:anim calcmode="lin" valueType="num">
                                      <p:cBhvr>
                                        <p:cTn id="7" dur="500" fill="hold"/>
                                        <p:tgtEl>
                                          <p:spTgt spid="35888"/>
                                        </p:tgtEl>
                                        <p:attrNameLst>
                                          <p:attrName>ppt_w</p:attrName>
                                        </p:attrNameLst>
                                      </p:cBhvr>
                                      <p:tavLst>
                                        <p:tav tm="0">
                                          <p:val>
                                            <p:fltVal val="0"/>
                                          </p:val>
                                        </p:tav>
                                        <p:tav tm="100000">
                                          <p:val>
                                            <p:strVal val="#ppt_w"/>
                                          </p:val>
                                        </p:tav>
                                      </p:tavLst>
                                    </p:anim>
                                    <p:anim calcmode="lin" valueType="num">
                                      <p:cBhvr>
                                        <p:cTn id="8" dur="500" fill="hold"/>
                                        <p:tgtEl>
                                          <p:spTgt spid="35888"/>
                                        </p:tgtEl>
                                        <p:attrNameLst>
                                          <p:attrName>ppt_h</p:attrName>
                                        </p:attrNameLst>
                                      </p:cBhvr>
                                      <p:tavLst>
                                        <p:tav tm="0">
                                          <p:val>
                                            <p:fltVal val="0"/>
                                          </p:val>
                                        </p:tav>
                                        <p:tav tm="100000">
                                          <p:val>
                                            <p:strVal val="#ppt_h"/>
                                          </p:val>
                                        </p:tav>
                                      </p:tavLst>
                                    </p:anim>
                                    <p:anim calcmode="lin" valueType="num">
                                      <p:cBhvr>
                                        <p:cTn id="9" dur="500" fill="hold"/>
                                        <p:tgtEl>
                                          <p:spTgt spid="35888"/>
                                        </p:tgtEl>
                                        <p:attrNameLst>
                                          <p:attrName>style.rotation</p:attrName>
                                        </p:attrNameLst>
                                      </p:cBhvr>
                                      <p:tavLst>
                                        <p:tav tm="0">
                                          <p:val>
                                            <p:fltVal val="360"/>
                                          </p:val>
                                        </p:tav>
                                        <p:tav tm="100000">
                                          <p:val>
                                            <p:fltVal val="0"/>
                                          </p:val>
                                        </p:tav>
                                      </p:tavLst>
                                    </p:anim>
                                    <p:animEffect transition="in" filter="fade">
                                      <p:cBhvr>
                                        <p:cTn id="10" dur="500"/>
                                        <p:tgtEl>
                                          <p:spTgt spid="358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anim calcmode="lin" valueType="num">
                                      <p:cBhvr additive="base">
                                        <p:cTn id="15" dur="1000" fill="hold"/>
                                        <p:tgtEl>
                                          <p:spTgt spid="35844"/>
                                        </p:tgtEl>
                                        <p:attrNameLst>
                                          <p:attrName>ppt_x</p:attrName>
                                        </p:attrNameLst>
                                      </p:cBhvr>
                                      <p:tavLst>
                                        <p:tav tm="0">
                                          <p:val>
                                            <p:strVal val="0-#ppt_w/2"/>
                                          </p:val>
                                        </p:tav>
                                        <p:tav tm="100000">
                                          <p:val>
                                            <p:strVal val="#ppt_x"/>
                                          </p:val>
                                        </p:tav>
                                      </p:tavLst>
                                    </p:anim>
                                    <p:anim calcmode="lin" valueType="num">
                                      <p:cBhvr additive="base">
                                        <p:cTn id="16" dur="10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5886"/>
                                        </p:tgtEl>
                                        <p:attrNameLst>
                                          <p:attrName>style.visibility</p:attrName>
                                        </p:attrNameLst>
                                      </p:cBhvr>
                                      <p:to>
                                        <p:strVal val="visible"/>
                                      </p:to>
                                    </p:set>
                                    <p:anim calcmode="lin" valueType="num">
                                      <p:cBhvr additive="base">
                                        <p:cTn id="21" dur="1000" fill="hold"/>
                                        <p:tgtEl>
                                          <p:spTgt spid="35886"/>
                                        </p:tgtEl>
                                        <p:attrNameLst>
                                          <p:attrName>ppt_x</p:attrName>
                                        </p:attrNameLst>
                                      </p:cBhvr>
                                      <p:tavLst>
                                        <p:tav tm="0">
                                          <p:val>
                                            <p:strVal val="#ppt_x"/>
                                          </p:val>
                                        </p:tav>
                                        <p:tav tm="100000">
                                          <p:val>
                                            <p:strVal val="#ppt_x"/>
                                          </p:val>
                                        </p:tav>
                                      </p:tavLst>
                                    </p:anim>
                                    <p:anim calcmode="lin" valueType="num">
                                      <p:cBhvr additive="base">
                                        <p:cTn id="22" dur="1000" fill="hold"/>
                                        <p:tgtEl>
                                          <p:spTgt spid="3588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35882"/>
                                        </p:tgtEl>
                                        <p:attrNameLst>
                                          <p:attrName>style.visibility</p:attrName>
                                        </p:attrNameLst>
                                      </p:cBhvr>
                                      <p:to>
                                        <p:strVal val="visible"/>
                                      </p:to>
                                    </p:set>
                                    <p:anim calcmode="lin" valueType="num">
                                      <p:cBhvr additive="base">
                                        <p:cTn id="27" dur="1000" fill="hold"/>
                                        <p:tgtEl>
                                          <p:spTgt spid="35882"/>
                                        </p:tgtEl>
                                        <p:attrNameLst>
                                          <p:attrName>ppt_x</p:attrName>
                                        </p:attrNameLst>
                                      </p:cBhvr>
                                      <p:tavLst>
                                        <p:tav tm="0">
                                          <p:val>
                                            <p:strVal val="0-#ppt_w/2"/>
                                          </p:val>
                                        </p:tav>
                                        <p:tav tm="100000">
                                          <p:val>
                                            <p:strVal val="#ppt_x"/>
                                          </p:val>
                                        </p:tav>
                                      </p:tavLst>
                                    </p:anim>
                                    <p:anim calcmode="lin" valueType="num">
                                      <p:cBhvr additive="base">
                                        <p:cTn id="28" dur="1000" fill="hold"/>
                                        <p:tgtEl>
                                          <p:spTgt spid="3588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5881"/>
                                        </p:tgtEl>
                                        <p:attrNameLst>
                                          <p:attrName>style.visibility</p:attrName>
                                        </p:attrNameLst>
                                      </p:cBhvr>
                                      <p:to>
                                        <p:strVal val="visible"/>
                                      </p:to>
                                    </p:set>
                                    <p:anim calcmode="lin" valueType="num">
                                      <p:cBhvr additive="base">
                                        <p:cTn id="33" dur="1000" fill="hold"/>
                                        <p:tgtEl>
                                          <p:spTgt spid="35881"/>
                                        </p:tgtEl>
                                        <p:attrNameLst>
                                          <p:attrName>ppt_x</p:attrName>
                                        </p:attrNameLst>
                                      </p:cBhvr>
                                      <p:tavLst>
                                        <p:tav tm="0">
                                          <p:val>
                                            <p:strVal val="#ppt_x"/>
                                          </p:val>
                                        </p:tav>
                                        <p:tav tm="100000">
                                          <p:val>
                                            <p:strVal val="#ppt_x"/>
                                          </p:val>
                                        </p:tav>
                                      </p:tavLst>
                                    </p:anim>
                                    <p:anim calcmode="lin" valueType="num">
                                      <p:cBhvr additive="base">
                                        <p:cTn id="34" dur="1000" fill="hold"/>
                                        <p:tgtEl>
                                          <p:spTgt spid="3588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nodeType="clickEffect">
                                  <p:stCondLst>
                                    <p:cond delay="0"/>
                                  </p:stCondLst>
                                  <p:childTnLst>
                                    <p:set>
                                      <p:cBhvr>
                                        <p:cTn id="38" dur="1" fill="hold">
                                          <p:stCondLst>
                                            <p:cond delay="0"/>
                                          </p:stCondLst>
                                        </p:cTn>
                                        <p:tgtEl>
                                          <p:spTgt spid="35887"/>
                                        </p:tgtEl>
                                        <p:attrNameLst>
                                          <p:attrName>style.visibility</p:attrName>
                                        </p:attrNameLst>
                                      </p:cBhvr>
                                      <p:to>
                                        <p:strVal val="visible"/>
                                      </p:to>
                                    </p:set>
                                    <p:anim calcmode="lin" valueType="num">
                                      <p:cBhvr additive="base">
                                        <p:cTn id="39" dur="1000" fill="hold"/>
                                        <p:tgtEl>
                                          <p:spTgt spid="35887"/>
                                        </p:tgtEl>
                                        <p:attrNameLst>
                                          <p:attrName>ppt_x</p:attrName>
                                        </p:attrNameLst>
                                      </p:cBhvr>
                                      <p:tavLst>
                                        <p:tav tm="0">
                                          <p:val>
                                            <p:strVal val="#ppt_x"/>
                                          </p:val>
                                        </p:tav>
                                        <p:tav tm="100000">
                                          <p:val>
                                            <p:strVal val="#ppt_x"/>
                                          </p:val>
                                        </p:tav>
                                      </p:tavLst>
                                    </p:anim>
                                    <p:anim calcmode="lin" valueType="num">
                                      <p:cBhvr additive="base">
                                        <p:cTn id="40" dur="1000" fill="hold"/>
                                        <p:tgtEl>
                                          <p:spTgt spid="35887"/>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35899"/>
                                        </p:tgtEl>
                                        <p:attrNameLst>
                                          <p:attrName>style.visibility</p:attrName>
                                        </p:attrNameLst>
                                      </p:cBhvr>
                                      <p:to>
                                        <p:strVal val="visible"/>
                                      </p:to>
                                    </p:set>
                                    <p:anim calcmode="lin" valueType="num">
                                      <p:cBhvr additive="base">
                                        <p:cTn id="45" dur="1000" fill="hold"/>
                                        <p:tgtEl>
                                          <p:spTgt spid="35899"/>
                                        </p:tgtEl>
                                        <p:attrNameLst>
                                          <p:attrName>ppt_x</p:attrName>
                                        </p:attrNameLst>
                                      </p:cBhvr>
                                      <p:tavLst>
                                        <p:tav tm="0">
                                          <p:val>
                                            <p:strVal val="#ppt_x"/>
                                          </p:val>
                                        </p:tav>
                                        <p:tav tm="100000">
                                          <p:val>
                                            <p:strVal val="#ppt_x"/>
                                          </p:val>
                                        </p:tav>
                                      </p:tavLst>
                                    </p:anim>
                                    <p:anim calcmode="lin" valueType="num">
                                      <p:cBhvr additive="base">
                                        <p:cTn id="46" dur="1000" fill="hold"/>
                                        <p:tgtEl>
                                          <p:spTgt spid="3589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35884"/>
                                        </p:tgtEl>
                                        <p:attrNameLst>
                                          <p:attrName>style.visibility</p:attrName>
                                        </p:attrNameLst>
                                      </p:cBhvr>
                                      <p:to>
                                        <p:strVal val="visible"/>
                                      </p:to>
                                    </p:set>
                                    <p:anim calcmode="lin" valueType="num">
                                      <p:cBhvr additive="base">
                                        <p:cTn id="51" dur="1000" fill="hold"/>
                                        <p:tgtEl>
                                          <p:spTgt spid="35884"/>
                                        </p:tgtEl>
                                        <p:attrNameLst>
                                          <p:attrName>ppt_x</p:attrName>
                                        </p:attrNameLst>
                                      </p:cBhvr>
                                      <p:tavLst>
                                        <p:tav tm="0">
                                          <p:val>
                                            <p:strVal val="1+#ppt_w/2"/>
                                          </p:val>
                                        </p:tav>
                                        <p:tav tm="100000">
                                          <p:val>
                                            <p:strVal val="#ppt_x"/>
                                          </p:val>
                                        </p:tav>
                                      </p:tavLst>
                                    </p:anim>
                                    <p:anim calcmode="lin" valueType="num">
                                      <p:cBhvr additive="base">
                                        <p:cTn id="52" dur="1000" fill="hold"/>
                                        <p:tgtEl>
                                          <p:spTgt spid="35884"/>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35901"/>
                                        </p:tgtEl>
                                        <p:attrNameLst>
                                          <p:attrName>style.visibility</p:attrName>
                                        </p:attrNameLst>
                                      </p:cBhvr>
                                      <p:to>
                                        <p:strVal val="visible"/>
                                      </p:to>
                                    </p:set>
                                    <p:anim calcmode="lin" valueType="num">
                                      <p:cBhvr additive="base">
                                        <p:cTn id="57" dur="1000" fill="hold"/>
                                        <p:tgtEl>
                                          <p:spTgt spid="35901"/>
                                        </p:tgtEl>
                                        <p:attrNameLst>
                                          <p:attrName>ppt_x</p:attrName>
                                        </p:attrNameLst>
                                      </p:cBhvr>
                                      <p:tavLst>
                                        <p:tav tm="0">
                                          <p:val>
                                            <p:strVal val="#ppt_x"/>
                                          </p:val>
                                        </p:tav>
                                        <p:tav tm="100000">
                                          <p:val>
                                            <p:strVal val="#ppt_x"/>
                                          </p:val>
                                        </p:tav>
                                      </p:tavLst>
                                    </p:anim>
                                    <p:anim calcmode="lin" valueType="num">
                                      <p:cBhvr additive="base">
                                        <p:cTn id="58" dur="1000" fill="hold"/>
                                        <p:tgtEl>
                                          <p:spTgt spid="35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3584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35891"/>
                                        </p:tgtEl>
                                        <p:attrNameLst>
                                          <p:attrName>style.visibility</p:attrName>
                                        </p:attrNameLst>
                                      </p:cBhvr>
                                      <p:to>
                                        <p:strVal val="visible"/>
                                      </p:to>
                                    </p:set>
                                    <p:anim calcmode="lin" valueType="num">
                                      <p:cBhvr additive="base">
                                        <p:cTn id="64" dur="1000" fill="hold"/>
                                        <p:tgtEl>
                                          <p:spTgt spid="35891"/>
                                        </p:tgtEl>
                                        <p:attrNameLst>
                                          <p:attrName>ppt_x</p:attrName>
                                        </p:attrNameLst>
                                      </p:cBhvr>
                                      <p:tavLst>
                                        <p:tav tm="0">
                                          <p:val>
                                            <p:strVal val="0-#ppt_w/2"/>
                                          </p:val>
                                        </p:tav>
                                        <p:tav tm="100000">
                                          <p:val>
                                            <p:strVal val="#ppt_x"/>
                                          </p:val>
                                        </p:tav>
                                      </p:tavLst>
                                    </p:anim>
                                    <p:anim calcmode="lin" valueType="num">
                                      <p:cBhvr additive="base">
                                        <p:cTn id="65" dur="1000" fill="hold"/>
                                        <p:tgtEl>
                                          <p:spTgt spid="3589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5844"/>
                  </p:tgtEl>
                </p:cond>
              </p:nextCondLst>
            </p:seq>
            <p:seq concurrent="1" nextAc="seek">
              <p:cTn id="66" restart="whenNotActive" fill="hold" evtFilter="cancelBubble" nodeType="interactiveSeq">
                <p:stCondLst>
                  <p:cond evt="onClick" delay="0">
                    <p:tgtEl>
                      <p:spTgt spid="35886"/>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5894"/>
                                        </p:tgtEl>
                                        <p:attrNameLst>
                                          <p:attrName>style.visibility</p:attrName>
                                        </p:attrNameLst>
                                      </p:cBhvr>
                                      <p:to>
                                        <p:strVal val="visible"/>
                                      </p:to>
                                    </p:set>
                                    <p:anim calcmode="lin" valueType="num">
                                      <p:cBhvr additive="base">
                                        <p:cTn id="71" dur="1000" fill="hold"/>
                                        <p:tgtEl>
                                          <p:spTgt spid="35894"/>
                                        </p:tgtEl>
                                        <p:attrNameLst>
                                          <p:attrName>ppt_x</p:attrName>
                                        </p:attrNameLst>
                                      </p:cBhvr>
                                      <p:tavLst>
                                        <p:tav tm="0">
                                          <p:val>
                                            <p:strVal val="#ppt_x"/>
                                          </p:val>
                                        </p:tav>
                                        <p:tav tm="100000">
                                          <p:val>
                                            <p:strVal val="#ppt_x"/>
                                          </p:val>
                                        </p:tav>
                                      </p:tavLst>
                                    </p:anim>
                                    <p:anim calcmode="lin" valueType="num">
                                      <p:cBhvr additive="base">
                                        <p:cTn id="72" dur="1000" fill="hold"/>
                                        <p:tgtEl>
                                          <p:spTgt spid="3589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5886"/>
                  </p:tgtEl>
                </p:cond>
              </p:nextCondLst>
            </p:seq>
            <p:seq concurrent="1" nextAc="seek">
              <p:cTn id="73" restart="whenNotActive" fill="hold" evtFilter="cancelBubble" nodeType="interactiveSeq">
                <p:stCondLst>
                  <p:cond evt="onClick" delay="0">
                    <p:tgtEl>
                      <p:spTgt spid="35881"/>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5893"/>
                                        </p:tgtEl>
                                        <p:attrNameLst>
                                          <p:attrName>style.visibility</p:attrName>
                                        </p:attrNameLst>
                                      </p:cBhvr>
                                      <p:to>
                                        <p:strVal val="visible"/>
                                      </p:to>
                                    </p:set>
                                    <p:anim calcmode="lin" valueType="num">
                                      <p:cBhvr additive="base">
                                        <p:cTn id="78" dur="1000" fill="hold"/>
                                        <p:tgtEl>
                                          <p:spTgt spid="35893"/>
                                        </p:tgtEl>
                                        <p:attrNameLst>
                                          <p:attrName>ppt_x</p:attrName>
                                        </p:attrNameLst>
                                      </p:cBhvr>
                                      <p:tavLst>
                                        <p:tav tm="0">
                                          <p:val>
                                            <p:strVal val="#ppt_x"/>
                                          </p:val>
                                        </p:tav>
                                        <p:tav tm="100000">
                                          <p:val>
                                            <p:strVal val="#ppt_x"/>
                                          </p:val>
                                        </p:tav>
                                      </p:tavLst>
                                    </p:anim>
                                    <p:anim calcmode="lin" valueType="num">
                                      <p:cBhvr additive="base">
                                        <p:cTn id="79" dur="1000" fill="hold"/>
                                        <p:tgtEl>
                                          <p:spTgt spid="3589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5881"/>
                  </p:tgtEl>
                </p:cond>
              </p:nextCondLst>
            </p:seq>
            <p:seq concurrent="1" nextAc="seek">
              <p:cTn id="80" restart="whenNotActive" fill="hold" evtFilter="cancelBubble" nodeType="interactiveSeq">
                <p:stCondLst>
                  <p:cond evt="onClick" delay="0">
                    <p:tgtEl>
                      <p:spTgt spid="3588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5895"/>
                                        </p:tgtEl>
                                        <p:attrNameLst>
                                          <p:attrName>style.visibility</p:attrName>
                                        </p:attrNameLst>
                                      </p:cBhvr>
                                      <p:to>
                                        <p:strVal val="visible"/>
                                      </p:to>
                                    </p:set>
                                    <p:anim calcmode="lin" valueType="num">
                                      <p:cBhvr additive="base">
                                        <p:cTn id="85" dur="1000" fill="hold"/>
                                        <p:tgtEl>
                                          <p:spTgt spid="35895"/>
                                        </p:tgtEl>
                                        <p:attrNameLst>
                                          <p:attrName>ppt_x</p:attrName>
                                        </p:attrNameLst>
                                      </p:cBhvr>
                                      <p:tavLst>
                                        <p:tav tm="0">
                                          <p:val>
                                            <p:strVal val="0-#ppt_w/2"/>
                                          </p:val>
                                        </p:tav>
                                        <p:tav tm="100000">
                                          <p:val>
                                            <p:strVal val="#ppt_x"/>
                                          </p:val>
                                        </p:tav>
                                      </p:tavLst>
                                    </p:anim>
                                    <p:anim calcmode="lin" valueType="num">
                                      <p:cBhvr additive="base">
                                        <p:cTn id="86" dur="1000" fill="hold"/>
                                        <p:tgtEl>
                                          <p:spTgt spid="3589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5882"/>
                  </p:tgtEl>
                </p:cond>
              </p:nextCondLst>
            </p:seq>
            <p:seq concurrent="1" nextAc="seek">
              <p:cTn id="87" restart="whenNotActive" fill="hold" evtFilter="cancelBubble" nodeType="interactiveSeq">
                <p:stCondLst>
                  <p:cond evt="onClick" delay="0">
                    <p:tgtEl>
                      <p:spTgt spid="35887"/>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2" presetClass="entr" presetSubtype="1" fill="hold" grpId="0" nodeType="clickEffect">
                                  <p:stCondLst>
                                    <p:cond delay="0"/>
                                  </p:stCondLst>
                                  <p:childTnLst>
                                    <p:set>
                                      <p:cBhvr>
                                        <p:cTn id="91" dur="1" fill="hold">
                                          <p:stCondLst>
                                            <p:cond delay="0"/>
                                          </p:stCondLst>
                                        </p:cTn>
                                        <p:tgtEl>
                                          <p:spTgt spid="35890"/>
                                        </p:tgtEl>
                                        <p:attrNameLst>
                                          <p:attrName>style.visibility</p:attrName>
                                        </p:attrNameLst>
                                      </p:cBhvr>
                                      <p:to>
                                        <p:strVal val="visible"/>
                                      </p:to>
                                    </p:set>
                                    <p:anim calcmode="lin" valueType="num">
                                      <p:cBhvr additive="base">
                                        <p:cTn id="92" dur="1000" fill="hold"/>
                                        <p:tgtEl>
                                          <p:spTgt spid="35890"/>
                                        </p:tgtEl>
                                        <p:attrNameLst>
                                          <p:attrName>ppt_x</p:attrName>
                                        </p:attrNameLst>
                                      </p:cBhvr>
                                      <p:tavLst>
                                        <p:tav tm="0">
                                          <p:val>
                                            <p:strVal val="#ppt_x"/>
                                          </p:val>
                                        </p:tav>
                                        <p:tav tm="100000">
                                          <p:val>
                                            <p:strVal val="#ppt_x"/>
                                          </p:val>
                                        </p:tav>
                                      </p:tavLst>
                                    </p:anim>
                                    <p:anim calcmode="lin" valueType="num">
                                      <p:cBhvr additive="base">
                                        <p:cTn id="93" dur="1000" fill="hold"/>
                                        <p:tgtEl>
                                          <p:spTgt spid="35890"/>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35887"/>
                  </p:tgtEl>
                </p:cond>
              </p:nextCondLst>
            </p:seq>
            <p:seq concurrent="1" nextAc="seek">
              <p:cTn id="94" restart="whenNotActive" fill="hold" evtFilter="cancelBubble" nodeType="interactiveSeq">
                <p:stCondLst>
                  <p:cond evt="onClick" delay="0">
                    <p:tgtEl>
                      <p:spTgt spid="35899"/>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35889"/>
                                        </p:tgtEl>
                                        <p:attrNameLst>
                                          <p:attrName>style.visibility</p:attrName>
                                        </p:attrNameLst>
                                      </p:cBhvr>
                                      <p:to>
                                        <p:strVal val="visible"/>
                                      </p:to>
                                    </p:set>
                                    <p:anim calcmode="lin" valueType="num">
                                      <p:cBhvr additive="base">
                                        <p:cTn id="99" dur="1000" fill="hold"/>
                                        <p:tgtEl>
                                          <p:spTgt spid="35889"/>
                                        </p:tgtEl>
                                        <p:attrNameLst>
                                          <p:attrName>ppt_x</p:attrName>
                                        </p:attrNameLst>
                                      </p:cBhvr>
                                      <p:tavLst>
                                        <p:tav tm="0">
                                          <p:val>
                                            <p:strVal val="1+#ppt_w/2"/>
                                          </p:val>
                                        </p:tav>
                                        <p:tav tm="100000">
                                          <p:val>
                                            <p:strVal val="#ppt_x"/>
                                          </p:val>
                                        </p:tav>
                                      </p:tavLst>
                                    </p:anim>
                                    <p:anim calcmode="lin" valueType="num">
                                      <p:cBhvr additive="base">
                                        <p:cTn id="100" dur="1000" fill="hold"/>
                                        <p:tgtEl>
                                          <p:spTgt spid="3588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5899"/>
                  </p:tgtEl>
                </p:cond>
              </p:nextCondLst>
            </p:seq>
            <p:seq concurrent="1" nextAc="seek">
              <p:cTn id="101" restart="whenNotActive" fill="hold" evtFilter="cancelBubble" nodeType="interactiveSeq">
                <p:stCondLst>
                  <p:cond evt="onClick" delay="0">
                    <p:tgtEl>
                      <p:spTgt spid="35884"/>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35892"/>
                                        </p:tgtEl>
                                        <p:attrNameLst>
                                          <p:attrName>style.visibility</p:attrName>
                                        </p:attrNameLst>
                                      </p:cBhvr>
                                      <p:to>
                                        <p:strVal val="visible"/>
                                      </p:to>
                                    </p:set>
                                    <p:anim calcmode="lin" valueType="num">
                                      <p:cBhvr additive="base">
                                        <p:cTn id="106" dur="1000" fill="hold"/>
                                        <p:tgtEl>
                                          <p:spTgt spid="35892"/>
                                        </p:tgtEl>
                                        <p:attrNameLst>
                                          <p:attrName>ppt_x</p:attrName>
                                        </p:attrNameLst>
                                      </p:cBhvr>
                                      <p:tavLst>
                                        <p:tav tm="0">
                                          <p:val>
                                            <p:strVal val="1+#ppt_w/2"/>
                                          </p:val>
                                        </p:tav>
                                        <p:tav tm="100000">
                                          <p:val>
                                            <p:strVal val="#ppt_x"/>
                                          </p:val>
                                        </p:tav>
                                      </p:tavLst>
                                    </p:anim>
                                    <p:anim calcmode="lin" valueType="num">
                                      <p:cBhvr additive="base">
                                        <p:cTn id="107" dur="1000" fill="hold"/>
                                        <p:tgtEl>
                                          <p:spTgt spid="3589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5884"/>
                  </p:tgtEl>
                </p:cond>
              </p:nextCondLst>
            </p:seq>
            <p:seq concurrent="1" nextAc="seek">
              <p:cTn id="108" restart="whenNotActive" fill="hold" evtFilter="cancelBubble" nodeType="interactiveSeq">
                <p:stCondLst>
                  <p:cond evt="onClick" delay="0">
                    <p:tgtEl>
                      <p:spTgt spid="35901"/>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5898"/>
                                        </p:tgtEl>
                                        <p:attrNameLst>
                                          <p:attrName>style.visibility</p:attrName>
                                        </p:attrNameLst>
                                      </p:cBhvr>
                                      <p:to>
                                        <p:strVal val="visible"/>
                                      </p:to>
                                    </p:set>
                                    <p:anim calcmode="lin" valueType="num">
                                      <p:cBhvr additive="base">
                                        <p:cTn id="113" dur="1000" fill="hold"/>
                                        <p:tgtEl>
                                          <p:spTgt spid="35898"/>
                                        </p:tgtEl>
                                        <p:attrNameLst>
                                          <p:attrName>ppt_x</p:attrName>
                                        </p:attrNameLst>
                                      </p:cBhvr>
                                      <p:tavLst>
                                        <p:tav tm="0">
                                          <p:val>
                                            <p:strVal val="#ppt_x"/>
                                          </p:val>
                                        </p:tav>
                                        <p:tav tm="100000">
                                          <p:val>
                                            <p:strVal val="#ppt_x"/>
                                          </p:val>
                                        </p:tav>
                                      </p:tavLst>
                                    </p:anim>
                                    <p:anim calcmode="lin" valueType="num">
                                      <p:cBhvr additive="base">
                                        <p:cTn id="114" dur="1000" fill="hold"/>
                                        <p:tgtEl>
                                          <p:spTgt spid="3589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5901"/>
                  </p:tgtEl>
                </p:cond>
              </p:nextCondLst>
            </p:seq>
          </p:childTnLst>
        </p:cTn>
      </p:par>
    </p:tnLst>
    <p:bldLst>
      <p:bldP spid="35888" grpId="1" animBg="1"/>
      <p:bldP spid="35889" grpId="0" animBg="1"/>
      <p:bldP spid="35890" grpId="0" animBg="1"/>
      <p:bldP spid="35891" grpId="0" animBg="1"/>
      <p:bldP spid="35892" grpId="0" animBg="1"/>
      <p:bldP spid="35893" grpId="0" animBg="1"/>
      <p:bldP spid="35894" grpId="0" animBg="1"/>
      <p:bldP spid="35895" grpId="0" animBg="1"/>
      <p:bldP spid="358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 name="Zástupný symbol čísla snímky 3"/>
          <p:cNvSpPr>
            <a:spLocks noGrp="1"/>
          </p:cNvSpPr>
          <p:nvPr>
            <p:ph type="sldNum" sz="quarter" idx="12"/>
          </p:nvPr>
        </p:nvSpPr>
        <p:spPr/>
        <p:txBody>
          <a:bodyPr/>
          <a:lstStyle/>
          <a:p>
            <a:fld id="{B4B81C47-693F-4DB5-97CE-F8A0FD542F6F}" type="slidenum">
              <a:rPr lang="sk-SK"/>
              <a:pPr/>
              <a:t>8</a:t>
            </a:fld>
            <a:endParaRPr lang="sk-SK"/>
          </a:p>
        </p:txBody>
      </p:sp>
      <p:sp>
        <p:nvSpPr>
          <p:cNvPr id="8220" name="Rectangle 28" descr="Nepojmenovaný 4"/>
          <p:cNvSpPr>
            <a:spLocks noChangeArrowheads="1"/>
          </p:cNvSpPr>
          <p:nvPr/>
        </p:nvSpPr>
        <p:spPr bwMode="auto">
          <a:xfrm>
            <a:off x="179388" y="1268413"/>
            <a:ext cx="8748712" cy="5427662"/>
          </a:xfrm>
          <a:prstGeom prst="rect">
            <a:avLst/>
          </a:prstGeom>
          <a:blipFill dpi="0" rotWithShape="1">
            <a:blip r:embed="rId3"/>
            <a:srcRect/>
            <a:stretch>
              <a:fillRect/>
            </a:stretch>
          </a:blipFill>
          <a:ln w="22225">
            <a:solidFill>
              <a:srgbClr val="00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8194" name="Rectangle 2"/>
          <p:cNvSpPr>
            <a:spLocks noGrp="1" noChangeArrowheads="1"/>
          </p:cNvSpPr>
          <p:nvPr>
            <p:ph type="title" idx="4294967295"/>
          </p:nvPr>
        </p:nvSpPr>
        <p:spPr>
          <a:xfrm>
            <a:off x="179388" y="260350"/>
            <a:ext cx="8785225" cy="863600"/>
          </a:xfrm>
          <a:noFill/>
          <a:ln w="22225">
            <a:solidFill>
              <a:srgbClr val="006699"/>
            </a:solidFill>
            <a:miter lim="800000"/>
            <a:headEnd/>
            <a:tailEnd/>
          </a:ln>
        </p:spPr>
        <p:txBody>
          <a:bodyPr/>
          <a:lstStyle/>
          <a:p>
            <a:r>
              <a:rPr lang="sk-SK" sz="2400" b="1">
                <a:solidFill>
                  <a:srgbClr val="006699"/>
                </a:solidFill>
              </a:rPr>
              <a:t>Pomenuj hračky.</a:t>
            </a:r>
            <a:br>
              <a:rPr lang="sk-SK" sz="2400" b="1">
                <a:solidFill>
                  <a:srgbClr val="006699"/>
                </a:solidFill>
              </a:rPr>
            </a:br>
            <a:r>
              <a:rPr lang="sk-SK" sz="2400" b="1">
                <a:solidFill>
                  <a:srgbClr val="006699"/>
                </a:solidFill>
              </a:rPr>
              <a:t>Odpovedaj na otázku: Čo je to? </a:t>
            </a:r>
            <a:endParaRPr lang="sk-SK" sz="2400" b="1" i="1">
              <a:latin typeface="Gungsuh" pitchFamily="18" charset="-127"/>
            </a:endParaRPr>
          </a:p>
        </p:txBody>
      </p:sp>
      <p:pic>
        <p:nvPicPr>
          <p:cNvPr id="8221" name="Picture 29" descr="vysávač"/>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68313" y="3141663"/>
            <a:ext cx="1943100" cy="132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0" name="Picture 8" descr="hračky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4868863"/>
            <a:ext cx="18716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hrčky 4"/>
          <p:cNvPicPr>
            <a:picLocks noChangeAspect="1" noChangeArrowheads="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588125" y="1484313"/>
            <a:ext cx="165735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4941888"/>
            <a:ext cx="1150938"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8" name="Picture 16" descr="hračky 10"/>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22813" b="17990"/>
          <a:stretch>
            <a:fillRect/>
          </a:stretch>
        </p:blipFill>
        <p:spPr bwMode="auto">
          <a:xfrm>
            <a:off x="3059113" y="1628775"/>
            <a:ext cx="27352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Rectangle 18"/>
          <p:cNvSpPr>
            <a:spLocks noChangeArrowheads="1"/>
          </p:cNvSpPr>
          <p:nvPr/>
        </p:nvSpPr>
        <p:spPr bwMode="auto">
          <a:xfrm>
            <a:off x="684213" y="1341438"/>
            <a:ext cx="1471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b="1" i="1">
                <a:solidFill>
                  <a:schemeClr val="tx2"/>
                </a:solidFill>
              </a:rPr>
              <a:t>To je loďka.</a:t>
            </a:r>
          </a:p>
        </p:txBody>
      </p:sp>
      <p:sp>
        <p:nvSpPr>
          <p:cNvPr id="8211" name="Rectangle 19"/>
          <p:cNvSpPr>
            <a:spLocks noChangeArrowheads="1"/>
          </p:cNvSpPr>
          <p:nvPr/>
        </p:nvSpPr>
        <p:spPr bwMode="auto">
          <a:xfrm>
            <a:off x="3708400" y="1341438"/>
            <a:ext cx="156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b="1" i="1">
                <a:solidFill>
                  <a:schemeClr val="tx2"/>
                </a:solidFill>
              </a:rPr>
              <a:t>To je traktor.</a:t>
            </a:r>
          </a:p>
        </p:txBody>
      </p:sp>
      <p:sp>
        <p:nvSpPr>
          <p:cNvPr id="8212" name="Rectangle 20"/>
          <p:cNvSpPr>
            <a:spLocks noChangeArrowheads="1"/>
          </p:cNvSpPr>
          <p:nvPr/>
        </p:nvSpPr>
        <p:spPr bwMode="auto">
          <a:xfrm>
            <a:off x="6588125" y="2708275"/>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b="1" i="1">
                <a:solidFill>
                  <a:schemeClr val="tx2"/>
                </a:solidFill>
              </a:rPr>
              <a:t>To je pokladňa.</a:t>
            </a:r>
          </a:p>
        </p:txBody>
      </p:sp>
      <p:sp>
        <p:nvSpPr>
          <p:cNvPr id="8213" name="Rectangle 21"/>
          <p:cNvSpPr>
            <a:spLocks noChangeArrowheads="1"/>
          </p:cNvSpPr>
          <p:nvPr/>
        </p:nvSpPr>
        <p:spPr bwMode="auto">
          <a:xfrm>
            <a:off x="1547813" y="328453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b="1" i="1">
                <a:solidFill>
                  <a:schemeClr val="tx2"/>
                </a:solidFill>
              </a:rPr>
              <a:t>To je vysávač.</a:t>
            </a:r>
          </a:p>
        </p:txBody>
      </p:sp>
      <p:sp>
        <p:nvSpPr>
          <p:cNvPr id="8214" name="Rectangle 22"/>
          <p:cNvSpPr>
            <a:spLocks noChangeArrowheads="1"/>
          </p:cNvSpPr>
          <p:nvPr/>
        </p:nvSpPr>
        <p:spPr bwMode="auto">
          <a:xfrm>
            <a:off x="539750" y="4581525"/>
            <a:ext cx="142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b="1" i="1">
                <a:solidFill>
                  <a:schemeClr val="tx2"/>
                </a:solidFill>
              </a:rPr>
              <a:t>To je kočík.</a:t>
            </a:r>
          </a:p>
        </p:txBody>
      </p:sp>
      <p:sp>
        <p:nvSpPr>
          <p:cNvPr id="8215" name="Rectangle 23"/>
          <p:cNvSpPr>
            <a:spLocks noChangeArrowheads="1"/>
          </p:cNvSpPr>
          <p:nvPr/>
        </p:nvSpPr>
        <p:spPr bwMode="auto">
          <a:xfrm>
            <a:off x="2555875" y="4797425"/>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b="1" i="1">
                <a:solidFill>
                  <a:schemeClr val="tx2"/>
                </a:solidFill>
              </a:rPr>
              <a:t>To je hojdací koník.</a:t>
            </a:r>
          </a:p>
        </p:txBody>
      </p:sp>
      <p:sp>
        <p:nvSpPr>
          <p:cNvPr id="8216" name="Rectangle 24"/>
          <p:cNvSpPr>
            <a:spLocks noChangeArrowheads="1"/>
          </p:cNvSpPr>
          <p:nvPr/>
        </p:nvSpPr>
        <p:spPr bwMode="auto">
          <a:xfrm>
            <a:off x="7092950" y="6092825"/>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b="1" i="1">
                <a:solidFill>
                  <a:schemeClr val="tx2"/>
                </a:solidFill>
              </a:rPr>
              <a:t>To je lopta.</a:t>
            </a:r>
          </a:p>
        </p:txBody>
      </p:sp>
      <p:sp>
        <p:nvSpPr>
          <p:cNvPr id="8217" name="Rectangle 25"/>
          <p:cNvSpPr>
            <a:spLocks noChangeArrowheads="1"/>
          </p:cNvSpPr>
          <p:nvPr/>
        </p:nvSpPr>
        <p:spPr bwMode="auto">
          <a:xfrm>
            <a:off x="4859338" y="6165850"/>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b="1" i="1">
                <a:solidFill>
                  <a:schemeClr val="tx2"/>
                </a:solidFill>
              </a:rPr>
              <a:t>To je bábika.</a:t>
            </a:r>
          </a:p>
        </p:txBody>
      </p:sp>
      <p:sp>
        <p:nvSpPr>
          <p:cNvPr id="8218" name="Rectangle 26"/>
          <p:cNvSpPr>
            <a:spLocks noChangeArrowheads="1"/>
          </p:cNvSpPr>
          <p:nvPr/>
        </p:nvSpPr>
        <p:spPr bwMode="auto">
          <a:xfrm>
            <a:off x="6804025" y="4437063"/>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b="1" i="1">
                <a:solidFill>
                  <a:schemeClr val="tx2"/>
                </a:solidFill>
              </a:rPr>
              <a:t>To je lietadlo.</a:t>
            </a:r>
          </a:p>
        </p:txBody>
      </p:sp>
      <p:sp>
        <p:nvSpPr>
          <p:cNvPr id="8219" name="Rectangle 27"/>
          <p:cNvSpPr>
            <a:spLocks noChangeArrowheads="1"/>
          </p:cNvSpPr>
          <p:nvPr/>
        </p:nvSpPr>
        <p:spPr bwMode="auto">
          <a:xfrm>
            <a:off x="3900488" y="299720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b="1" i="1">
                <a:solidFill>
                  <a:schemeClr val="tx2"/>
                </a:solidFill>
              </a:rPr>
              <a:t>To je auto.</a:t>
            </a:r>
          </a:p>
        </p:txBody>
      </p:sp>
      <p:pic>
        <p:nvPicPr>
          <p:cNvPr id="8223" name="Picture 31" descr="KONíK"/>
          <p:cNvPicPr>
            <a:picLocks noGrp="1" noChangeAspect="1" noChangeArrowheads="1"/>
          </p:cNvPicPr>
          <p:nvPr>
            <p:ph sz="half" idx="4294967295"/>
          </p:nvPr>
        </p:nvPicPr>
        <p:blipFill>
          <a:blip r:embed="rId9">
            <a:extLst>
              <a:ext uri="{28A0092B-C50C-407E-A947-70E740481C1C}">
                <a14:useLocalDpi xmlns:a14="http://schemas.microsoft.com/office/drawing/2010/main" val="0"/>
              </a:ext>
            </a:extLst>
          </a:blip>
          <a:srcRect/>
          <a:stretch>
            <a:fillRect/>
          </a:stretch>
        </p:blipFill>
        <p:spPr>
          <a:xfrm>
            <a:off x="2916238" y="5157788"/>
            <a:ext cx="1512887" cy="148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25" name="Picture 33" descr="Nepojmenovaný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1628775"/>
            <a:ext cx="1727200" cy="1431925"/>
          </a:xfrm>
          <a:prstGeom prst="rect">
            <a:avLst/>
          </a:prstGeom>
          <a:noFill/>
          <a:extLst>
            <a:ext uri="{909E8E84-426E-40DD-AFC4-6F175D3DCCD1}">
              <a14:hiddenFill xmlns:a14="http://schemas.microsoft.com/office/drawing/2010/main">
                <a:solidFill>
                  <a:srgbClr val="FFFFFF"/>
                </a:solidFill>
              </a14:hiddenFill>
            </a:ext>
          </a:extLst>
        </p:spPr>
      </p:pic>
      <p:pic>
        <p:nvPicPr>
          <p:cNvPr id="8226" name="Picture 34" descr="bába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363" y="4724400"/>
            <a:ext cx="14890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6" descr="plan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0788" y="3213100"/>
            <a:ext cx="2227262" cy="1173163"/>
          </a:xfrm>
          <a:prstGeom prst="rect">
            <a:avLst/>
          </a:prstGeom>
          <a:noFill/>
          <a:extLst>
            <a:ext uri="{909E8E84-426E-40DD-AFC4-6F175D3DCCD1}">
              <a14:hiddenFill xmlns:a14="http://schemas.microsoft.com/office/drawing/2010/main">
                <a:solidFill>
                  <a:srgbClr val="FFFFFF"/>
                </a:solidFill>
              </a14:hiddenFill>
            </a:ext>
          </a:extLst>
        </p:spPr>
      </p:pic>
      <p:pic>
        <p:nvPicPr>
          <p:cNvPr id="8229" name="Picture 37" descr="ca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9475" y="3357563"/>
            <a:ext cx="2160588" cy="126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 calcmode="lin" valueType="num">
                                      <p:cBhvr>
                                        <p:cTn id="9" dur="500" fill="hold"/>
                                        <p:tgtEl>
                                          <p:spTgt spid="8194"/>
                                        </p:tgtEl>
                                        <p:attrNameLst>
                                          <p:attrName>style.rotation</p:attrName>
                                        </p:attrNameLst>
                                      </p:cBhvr>
                                      <p:tavLst>
                                        <p:tav tm="0">
                                          <p:val>
                                            <p:fltVal val="360"/>
                                          </p:val>
                                        </p:tav>
                                        <p:tav tm="100000">
                                          <p:val>
                                            <p:fltVal val="0"/>
                                          </p:val>
                                        </p:tav>
                                      </p:tavLst>
                                    </p:anim>
                                    <p:animEffect transition="in" filter="fade">
                                      <p:cBhvr>
                                        <p:cTn id="10" dur="500"/>
                                        <p:tgtEl>
                                          <p:spTgt spid="819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220"/>
                                        </p:tgtEl>
                                        <p:attrNameLst>
                                          <p:attrName>style.visibility</p:attrName>
                                        </p:attrNameLst>
                                      </p:cBhvr>
                                      <p:to>
                                        <p:strVal val="visible"/>
                                      </p:to>
                                    </p:set>
                                    <p:anim calcmode="lin" valueType="num">
                                      <p:cBhvr>
                                        <p:cTn id="13" dur="500" fill="hold"/>
                                        <p:tgtEl>
                                          <p:spTgt spid="8220"/>
                                        </p:tgtEl>
                                        <p:attrNameLst>
                                          <p:attrName>ppt_w</p:attrName>
                                        </p:attrNameLst>
                                      </p:cBhvr>
                                      <p:tavLst>
                                        <p:tav tm="0">
                                          <p:val>
                                            <p:fltVal val="0"/>
                                          </p:val>
                                        </p:tav>
                                        <p:tav tm="100000">
                                          <p:val>
                                            <p:strVal val="#ppt_w"/>
                                          </p:val>
                                        </p:tav>
                                      </p:tavLst>
                                    </p:anim>
                                    <p:anim calcmode="lin" valueType="num">
                                      <p:cBhvr>
                                        <p:cTn id="14" dur="500" fill="hold"/>
                                        <p:tgtEl>
                                          <p:spTgt spid="8220"/>
                                        </p:tgtEl>
                                        <p:attrNameLst>
                                          <p:attrName>ppt_h</p:attrName>
                                        </p:attrNameLst>
                                      </p:cBhvr>
                                      <p:tavLst>
                                        <p:tav tm="0">
                                          <p:val>
                                            <p:fltVal val="0"/>
                                          </p:val>
                                        </p:tav>
                                        <p:tav tm="100000">
                                          <p:val>
                                            <p:strVal val="#ppt_h"/>
                                          </p:val>
                                        </p:tav>
                                      </p:tavLst>
                                    </p:anim>
                                    <p:anim calcmode="lin" valueType="num">
                                      <p:cBhvr>
                                        <p:cTn id="15" dur="500" fill="hold"/>
                                        <p:tgtEl>
                                          <p:spTgt spid="8220"/>
                                        </p:tgtEl>
                                        <p:attrNameLst>
                                          <p:attrName>style.rotation</p:attrName>
                                        </p:attrNameLst>
                                      </p:cBhvr>
                                      <p:tavLst>
                                        <p:tav tm="0">
                                          <p:val>
                                            <p:fltVal val="360"/>
                                          </p:val>
                                        </p:tav>
                                        <p:tav tm="100000">
                                          <p:val>
                                            <p:fltVal val="0"/>
                                          </p:val>
                                        </p:tav>
                                      </p:tavLst>
                                    </p:anim>
                                    <p:animEffect transition="in" filter="fade">
                                      <p:cBhvr>
                                        <p:cTn id="16" dur="500"/>
                                        <p:tgtEl>
                                          <p:spTgt spid="8220"/>
                                        </p:tgtEl>
                                      </p:cBhvr>
                                    </p:animEffect>
                                  </p:childTnLst>
                                </p:cTn>
                              </p:par>
                            </p:childTnLst>
                          </p:cTn>
                        </p:par>
                        <p:par>
                          <p:cTn id="17" fill="hold" nodeType="afterGroup">
                            <p:stCondLst>
                              <p:cond delay="500"/>
                            </p:stCondLst>
                            <p:childTnLst>
                              <p:par>
                                <p:cTn id="18" presetID="55" presetClass="entr" presetSubtype="0" fill="hold" nodeType="afterEffect">
                                  <p:stCondLst>
                                    <p:cond delay="0"/>
                                  </p:stCondLst>
                                  <p:childTnLst>
                                    <p:set>
                                      <p:cBhvr>
                                        <p:cTn id="19" dur="1" fill="hold">
                                          <p:stCondLst>
                                            <p:cond delay="0"/>
                                          </p:stCondLst>
                                        </p:cTn>
                                        <p:tgtEl>
                                          <p:spTgt spid="8223"/>
                                        </p:tgtEl>
                                        <p:attrNameLst>
                                          <p:attrName>style.visibility</p:attrName>
                                        </p:attrNameLst>
                                      </p:cBhvr>
                                      <p:to>
                                        <p:strVal val="visible"/>
                                      </p:to>
                                    </p:set>
                                    <p:anim calcmode="lin" valueType="num">
                                      <p:cBhvr>
                                        <p:cTn id="20" dur="1000" fill="hold"/>
                                        <p:tgtEl>
                                          <p:spTgt spid="8223"/>
                                        </p:tgtEl>
                                        <p:attrNameLst>
                                          <p:attrName>ppt_w</p:attrName>
                                        </p:attrNameLst>
                                      </p:cBhvr>
                                      <p:tavLst>
                                        <p:tav tm="0">
                                          <p:val>
                                            <p:strVal val="#ppt_w*0.70"/>
                                          </p:val>
                                        </p:tav>
                                        <p:tav tm="100000">
                                          <p:val>
                                            <p:strVal val="#ppt_w"/>
                                          </p:val>
                                        </p:tav>
                                      </p:tavLst>
                                    </p:anim>
                                    <p:anim calcmode="lin" valueType="num">
                                      <p:cBhvr>
                                        <p:cTn id="21" dur="1000" fill="hold"/>
                                        <p:tgtEl>
                                          <p:spTgt spid="8223"/>
                                        </p:tgtEl>
                                        <p:attrNameLst>
                                          <p:attrName>ppt_h</p:attrName>
                                        </p:attrNameLst>
                                      </p:cBhvr>
                                      <p:tavLst>
                                        <p:tav tm="0">
                                          <p:val>
                                            <p:strVal val="#ppt_h"/>
                                          </p:val>
                                        </p:tav>
                                        <p:tav tm="100000">
                                          <p:val>
                                            <p:strVal val="#ppt_h"/>
                                          </p:val>
                                        </p:tav>
                                      </p:tavLst>
                                    </p:anim>
                                    <p:animEffect transition="in" filter="fade">
                                      <p:cBhvr>
                                        <p:cTn id="22" dur="1000"/>
                                        <p:tgtEl>
                                          <p:spTgt spid="82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215"/>
                                        </p:tgtEl>
                                        <p:attrNameLst>
                                          <p:attrName>style.visibility</p:attrName>
                                        </p:attrNameLst>
                                      </p:cBhvr>
                                      <p:to>
                                        <p:strVal val="visible"/>
                                      </p:to>
                                    </p:set>
                                    <p:anim calcmode="lin" valueType="num">
                                      <p:cBhvr>
                                        <p:cTn id="27" dur="1000" fill="hold"/>
                                        <p:tgtEl>
                                          <p:spTgt spid="8215"/>
                                        </p:tgtEl>
                                        <p:attrNameLst>
                                          <p:attrName>ppt_w</p:attrName>
                                        </p:attrNameLst>
                                      </p:cBhvr>
                                      <p:tavLst>
                                        <p:tav tm="0">
                                          <p:val>
                                            <p:strVal val="#ppt_w*0.70"/>
                                          </p:val>
                                        </p:tav>
                                        <p:tav tm="100000">
                                          <p:val>
                                            <p:strVal val="#ppt_w"/>
                                          </p:val>
                                        </p:tav>
                                      </p:tavLst>
                                    </p:anim>
                                    <p:anim calcmode="lin" valueType="num">
                                      <p:cBhvr>
                                        <p:cTn id="28" dur="1000" fill="hold"/>
                                        <p:tgtEl>
                                          <p:spTgt spid="8215"/>
                                        </p:tgtEl>
                                        <p:attrNameLst>
                                          <p:attrName>ppt_h</p:attrName>
                                        </p:attrNameLst>
                                      </p:cBhvr>
                                      <p:tavLst>
                                        <p:tav tm="0">
                                          <p:val>
                                            <p:strVal val="#ppt_h"/>
                                          </p:val>
                                        </p:tav>
                                        <p:tav tm="100000">
                                          <p:val>
                                            <p:strVal val="#ppt_h"/>
                                          </p:val>
                                        </p:tav>
                                      </p:tavLst>
                                    </p:anim>
                                    <p:animEffect transition="in" filter="fade">
                                      <p:cBhvr>
                                        <p:cTn id="29" dur="1000"/>
                                        <p:tgtEl>
                                          <p:spTgt spid="82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8225"/>
                                        </p:tgtEl>
                                        <p:attrNameLst>
                                          <p:attrName>style.visibility</p:attrName>
                                        </p:attrNameLst>
                                      </p:cBhvr>
                                      <p:to>
                                        <p:strVal val="visible"/>
                                      </p:to>
                                    </p:set>
                                    <p:anim calcmode="lin" valueType="num">
                                      <p:cBhvr>
                                        <p:cTn id="34" dur="1000" fill="hold"/>
                                        <p:tgtEl>
                                          <p:spTgt spid="8225"/>
                                        </p:tgtEl>
                                        <p:attrNameLst>
                                          <p:attrName>ppt_w</p:attrName>
                                        </p:attrNameLst>
                                      </p:cBhvr>
                                      <p:tavLst>
                                        <p:tav tm="0">
                                          <p:val>
                                            <p:strVal val="#ppt_w*0.70"/>
                                          </p:val>
                                        </p:tav>
                                        <p:tav tm="100000">
                                          <p:val>
                                            <p:strVal val="#ppt_w"/>
                                          </p:val>
                                        </p:tav>
                                      </p:tavLst>
                                    </p:anim>
                                    <p:anim calcmode="lin" valueType="num">
                                      <p:cBhvr>
                                        <p:cTn id="35" dur="1000" fill="hold"/>
                                        <p:tgtEl>
                                          <p:spTgt spid="8225"/>
                                        </p:tgtEl>
                                        <p:attrNameLst>
                                          <p:attrName>ppt_h</p:attrName>
                                        </p:attrNameLst>
                                      </p:cBhvr>
                                      <p:tavLst>
                                        <p:tav tm="0">
                                          <p:val>
                                            <p:strVal val="#ppt_h"/>
                                          </p:val>
                                        </p:tav>
                                        <p:tav tm="100000">
                                          <p:val>
                                            <p:strVal val="#ppt_h"/>
                                          </p:val>
                                        </p:tav>
                                      </p:tavLst>
                                    </p:anim>
                                    <p:animEffect transition="in" filter="fade">
                                      <p:cBhvr>
                                        <p:cTn id="36" dur="1000"/>
                                        <p:tgtEl>
                                          <p:spTgt spid="822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8210"/>
                                        </p:tgtEl>
                                        <p:attrNameLst>
                                          <p:attrName>style.visibility</p:attrName>
                                        </p:attrNameLst>
                                      </p:cBhvr>
                                      <p:to>
                                        <p:strVal val="visible"/>
                                      </p:to>
                                    </p:set>
                                    <p:anim calcmode="lin" valueType="num">
                                      <p:cBhvr>
                                        <p:cTn id="41" dur="1000" fill="hold"/>
                                        <p:tgtEl>
                                          <p:spTgt spid="8210"/>
                                        </p:tgtEl>
                                        <p:attrNameLst>
                                          <p:attrName>ppt_w</p:attrName>
                                        </p:attrNameLst>
                                      </p:cBhvr>
                                      <p:tavLst>
                                        <p:tav tm="0">
                                          <p:val>
                                            <p:strVal val="#ppt_w*0.70"/>
                                          </p:val>
                                        </p:tav>
                                        <p:tav tm="100000">
                                          <p:val>
                                            <p:strVal val="#ppt_w"/>
                                          </p:val>
                                        </p:tav>
                                      </p:tavLst>
                                    </p:anim>
                                    <p:anim calcmode="lin" valueType="num">
                                      <p:cBhvr>
                                        <p:cTn id="42" dur="1000" fill="hold"/>
                                        <p:tgtEl>
                                          <p:spTgt spid="8210"/>
                                        </p:tgtEl>
                                        <p:attrNameLst>
                                          <p:attrName>ppt_h</p:attrName>
                                        </p:attrNameLst>
                                      </p:cBhvr>
                                      <p:tavLst>
                                        <p:tav tm="0">
                                          <p:val>
                                            <p:strVal val="#ppt_h"/>
                                          </p:val>
                                        </p:tav>
                                        <p:tav tm="100000">
                                          <p:val>
                                            <p:strVal val="#ppt_h"/>
                                          </p:val>
                                        </p:tav>
                                      </p:tavLst>
                                    </p:anim>
                                    <p:animEffect transition="in" filter="fade">
                                      <p:cBhvr>
                                        <p:cTn id="43" dur="1000"/>
                                        <p:tgtEl>
                                          <p:spTgt spid="821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nodeType="clickEffect">
                                  <p:stCondLst>
                                    <p:cond delay="0"/>
                                  </p:stCondLst>
                                  <p:childTnLst>
                                    <p:set>
                                      <p:cBhvr>
                                        <p:cTn id="47" dur="1" fill="hold">
                                          <p:stCondLst>
                                            <p:cond delay="0"/>
                                          </p:stCondLst>
                                        </p:cTn>
                                        <p:tgtEl>
                                          <p:spTgt spid="8221"/>
                                        </p:tgtEl>
                                        <p:attrNameLst>
                                          <p:attrName>style.visibility</p:attrName>
                                        </p:attrNameLst>
                                      </p:cBhvr>
                                      <p:to>
                                        <p:strVal val="visible"/>
                                      </p:to>
                                    </p:set>
                                    <p:anim calcmode="lin" valueType="num">
                                      <p:cBhvr>
                                        <p:cTn id="48" dur="1000" fill="hold"/>
                                        <p:tgtEl>
                                          <p:spTgt spid="8221"/>
                                        </p:tgtEl>
                                        <p:attrNameLst>
                                          <p:attrName>ppt_w</p:attrName>
                                        </p:attrNameLst>
                                      </p:cBhvr>
                                      <p:tavLst>
                                        <p:tav tm="0">
                                          <p:val>
                                            <p:strVal val="#ppt_w*0.70"/>
                                          </p:val>
                                        </p:tav>
                                        <p:tav tm="100000">
                                          <p:val>
                                            <p:strVal val="#ppt_w"/>
                                          </p:val>
                                        </p:tav>
                                      </p:tavLst>
                                    </p:anim>
                                    <p:anim calcmode="lin" valueType="num">
                                      <p:cBhvr>
                                        <p:cTn id="49" dur="1000" fill="hold"/>
                                        <p:tgtEl>
                                          <p:spTgt spid="8221"/>
                                        </p:tgtEl>
                                        <p:attrNameLst>
                                          <p:attrName>ppt_h</p:attrName>
                                        </p:attrNameLst>
                                      </p:cBhvr>
                                      <p:tavLst>
                                        <p:tav tm="0">
                                          <p:val>
                                            <p:strVal val="#ppt_h"/>
                                          </p:val>
                                        </p:tav>
                                        <p:tav tm="100000">
                                          <p:val>
                                            <p:strVal val="#ppt_h"/>
                                          </p:val>
                                        </p:tav>
                                      </p:tavLst>
                                    </p:anim>
                                    <p:animEffect transition="in" filter="fade">
                                      <p:cBhvr>
                                        <p:cTn id="50" dur="1000"/>
                                        <p:tgtEl>
                                          <p:spTgt spid="822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8213"/>
                                        </p:tgtEl>
                                        <p:attrNameLst>
                                          <p:attrName>style.visibility</p:attrName>
                                        </p:attrNameLst>
                                      </p:cBhvr>
                                      <p:to>
                                        <p:strVal val="visible"/>
                                      </p:to>
                                    </p:set>
                                    <p:anim calcmode="lin" valueType="num">
                                      <p:cBhvr>
                                        <p:cTn id="55" dur="1000" fill="hold"/>
                                        <p:tgtEl>
                                          <p:spTgt spid="8213"/>
                                        </p:tgtEl>
                                        <p:attrNameLst>
                                          <p:attrName>ppt_w</p:attrName>
                                        </p:attrNameLst>
                                      </p:cBhvr>
                                      <p:tavLst>
                                        <p:tav tm="0">
                                          <p:val>
                                            <p:strVal val="#ppt_w*0.70"/>
                                          </p:val>
                                        </p:tav>
                                        <p:tav tm="100000">
                                          <p:val>
                                            <p:strVal val="#ppt_w"/>
                                          </p:val>
                                        </p:tav>
                                      </p:tavLst>
                                    </p:anim>
                                    <p:anim calcmode="lin" valueType="num">
                                      <p:cBhvr>
                                        <p:cTn id="56" dur="1000" fill="hold"/>
                                        <p:tgtEl>
                                          <p:spTgt spid="8213"/>
                                        </p:tgtEl>
                                        <p:attrNameLst>
                                          <p:attrName>ppt_h</p:attrName>
                                        </p:attrNameLst>
                                      </p:cBhvr>
                                      <p:tavLst>
                                        <p:tav tm="0">
                                          <p:val>
                                            <p:strVal val="#ppt_h"/>
                                          </p:val>
                                        </p:tav>
                                        <p:tav tm="100000">
                                          <p:val>
                                            <p:strVal val="#ppt_h"/>
                                          </p:val>
                                        </p:tav>
                                      </p:tavLst>
                                    </p:anim>
                                    <p:animEffect transition="in" filter="fade">
                                      <p:cBhvr>
                                        <p:cTn id="57" dur="1000"/>
                                        <p:tgtEl>
                                          <p:spTgt spid="82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nodeType="clickEffect">
                                  <p:stCondLst>
                                    <p:cond delay="0"/>
                                  </p:stCondLst>
                                  <p:childTnLst>
                                    <p:set>
                                      <p:cBhvr>
                                        <p:cTn id="61" dur="1" fill="hold">
                                          <p:stCondLst>
                                            <p:cond delay="0"/>
                                          </p:stCondLst>
                                        </p:cTn>
                                        <p:tgtEl>
                                          <p:spTgt spid="8208"/>
                                        </p:tgtEl>
                                        <p:attrNameLst>
                                          <p:attrName>style.visibility</p:attrName>
                                        </p:attrNameLst>
                                      </p:cBhvr>
                                      <p:to>
                                        <p:strVal val="visible"/>
                                      </p:to>
                                    </p:set>
                                    <p:anim calcmode="lin" valueType="num">
                                      <p:cBhvr>
                                        <p:cTn id="62" dur="1000" fill="hold"/>
                                        <p:tgtEl>
                                          <p:spTgt spid="8208"/>
                                        </p:tgtEl>
                                        <p:attrNameLst>
                                          <p:attrName>ppt_w</p:attrName>
                                        </p:attrNameLst>
                                      </p:cBhvr>
                                      <p:tavLst>
                                        <p:tav tm="0">
                                          <p:val>
                                            <p:strVal val="#ppt_w*0.70"/>
                                          </p:val>
                                        </p:tav>
                                        <p:tav tm="100000">
                                          <p:val>
                                            <p:strVal val="#ppt_w"/>
                                          </p:val>
                                        </p:tav>
                                      </p:tavLst>
                                    </p:anim>
                                    <p:anim calcmode="lin" valueType="num">
                                      <p:cBhvr>
                                        <p:cTn id="63" dur="1000" fill="hold"/>
                                        <p:tgtEl>
                                          <p:spTgt spid="8208"/>
                                        </p:tgtEl>
                                        <p:attrNameLst>
                                          <p:attrName>ppt_h</p:attrName>
                                        </p:attrNameLst>
                                      </p:cBhvr>
                                      <p:tavLst>
                                        <p:tav tm="0">
                                          <p:val>
                                            <p:strVal val="#ppt_h"/>
                                          </p:val>
                                        </p:tav>
                                        <p:tav tm="100000">
                                          <p:val>
                                            <p:strVal val="#ppt_h"/>
                                          </p:val>
                                        </p:tav>
                                      </p:tavLst>
                                    </p:anim>
                                    <p:animEffect transition="in" filter="fade">
                                      <p:cBhvr>
                                        <p:cTn id="64" dur="1000"/>
                                        <p:tgtEl>
                                          <p:spTgt spid="820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nodeType="clickEffect">
                                  <p:stCondLst>
                                    <p:cond delay="0"/>
                                  </p:stCondLst>
                                  <p:childTnLst>
                                    <p:set>
                                      <p:cBhvr>
                                        <p:cTn id="68" dur="1" fill="hold">
                                          <p:stCondLst>
                                            <p:cond delay="0"/>
                                          </p:stCondLst>
                                        </p:cTn>
                                        <p:tgtEl>
                                          <p:spTgt spid="8211">
                                            <p:txEl>
                                              <p:pRg st="0" end="0"/>
                                            </p:txEl>
                                          </p:spTgt>
                                        </p:tgtEl>
                                        <p:attrNameLst>
                                          <p:attrName>style.visibility</p:attrName>
                                        </p:attrNameLst>
                                      </p:cBhvr>
                                      <p:to>
                                        <p:strVal val="visible"/>
                                      </p:to>
                                    </p:set>
                                    <p:anim calcmode="lin" valueType="num">
                                      <p:cBhvr>
                                        <p:cTn id="69" dur="1000" fill="hold"/>
                                        <p:tgtEl>
                                          <p:spTgt spid="8211">
                                            <p:txEl>
                                              <p:pRg st="0" end="0"/>
                                            </p:txEl>
                                          </p:spTgt>
                                        </p:tgtEl>
                                        <p:attrNameLst>
                                          <p:attrName>ppt_w</p:attrName>
                                        </p:attrNameLst>
                                      </p:cBhvr>
                                      <p:tavLst>
                                        <p:tav tm="0">
                                          <p:val>
                                            <p:strVal val="#ppt_w*0.70"/>
                                          </p:val>
                                        </p:tav>
                                        <p:tav tm="100000">
                                          <p:val>
                                            <p:strVal val="#ppt_w"/>
                                          </p:val>
                                        </p:tav>
                                      </p:tavLst>
                                    </p:anim>
                                    <p:anim calcmode="lin" valueType="num">
                                      <p:cBhvr>
                                        <p:cTn id="70" dur="1000" fill="hold"/>
                                        <p:tgtEl>
                                          <p:spTgt spid="8211">
                                            <p:txEl>
                                              <p:pRg st="0" end="0"/>
                                            </p:txEl>
                                          </p:spTgt>
                                        </p:tgtEl>
                                        <p:attrNameLst>
                                          <p:attrName>ppt_h</p:attrName>
                                        </p:attrNameLst>
                                      </p:cBhvr>
                                      <p:tavLst>
                                        <p:tav tm="0">
                                          <p:val>
                                            <p:strVal val="#ppt_h"/>
                                          </p:val>
                                        </p:tav>
                                        <p:tav tm="100000">
                                          <p:val>
                                            <p:strVal val="#ppt_h"/>
                                          </p:val>
                                        </p:tav>
                                      </p:tavLst>
                                    </p:anim>
                                    <p:animEffect transition="in" filter="fade">
                                      <p:cBhvr>
                                        <p:cTn id="71" dur="1000"/>
                                        <p:tgtEl>
                                          <p:spTgt spid="8211">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5" presetClass="entr" presetSubtype="0" fill="hold" nodeType="clickEffect">
                                  <p:stCondLst>
                                    <p:cond delay="0"/>
                                  </p:stCondLst>
                                  <p:childTnLst>
                                    <p:set>
                                      <p:cBhvr>
                                        <p:cTn id="75" dur="1" fill="hold">
                                          <p:stCondLst>
                                            <p:cond delay="0"/>
                                          </p:stCondLst>
                                        </p:cTn>
                                        <p:tgtEl>
                                          <p:spTgt spid="8201"/>
                                        </p:tgtEl>
                                        <p:attrNameLst>
                                          <p:attrName>style.visibility</p:attrName>
                                        </p:attrNameLst>
                                      </p:cBhvr>
                                      <p:to>
                                        <p:strVal val="visible"/>
                                      </p:to>
                                    </p:set>
                                    <p:anim calcmode="lin" valueType="num">
                                      <p:cBhvr>
                                        <p:cTn id="76" dur="1000" fill="hold"/>
                                        <p:tgtEl>
                                          <p:spTgt spid="8201"/>
                                        </p:tgtEl>
                                        <p:attrNameLst>
                                          <p:attrName>ppt_w</p:attrName>
                                        </p:attrNameLst>
                                      </p:cBhvr>
                                      <p:tavLst>
                                        <p:tav tm="0">
                                          <p:val>
                                            <p:strVal val="#ppt_w*0.70"/>
                                          </p:val>
                                        </p:tav>
                                        <p:tav tm="100000">
                                          <p:val>
                                            <p:strVal val="#ppt_w"/>
                                          </p:val>
                                        </p:tav>
                                      </p:tavLst>
                                    </p:anim>
                                    <p:anim calcmode="lin" valueType="num">
                                      <p:cBhvr>
                                        <p:cTn id="77" dur="1000" fill="hold"/>
                                        <p:tgtEl>
                                          <p:spTgt spid="8201"/>
                                        </p:tgtEl>
                                        <p:attrNameLst>
                                          <p:attrName>ppt_h</p:attrName>
                                        </p:attrNameLst>
                                      </p:cBhvr>
                                      <p:tavLst>
                                        <p:tav tm="0">
                                          <p:val>
                                            <p:strVal val="#ppt_h"/>
                                          </p:val>
                                        </p:tav>
                                        <p:tav tm="100000">
                                          <p:val>
                                            <p:strVal val="#ppt_h"/>
                                          </p:val>
                                        </p:tav>
                                      </p:tavLst>
                                    </p:anim>
                                    <p:animEffect transition="in" filter="fade">
                                      <p:cBhvr>
                                        <p:cTn id="78" dur="1000"/>
                                        <p:tgtEl>
                                          <p:spTgt spid="820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8212"/>
                                        </p:tgtEl>
                                        <p:attrNameLst>
                                          <p:attrName>style.visibility</p:attrName>
                                        </p:attrNameLst>
                                      </p:cBhvr>
                                      <p:to>
                                        <p:strVal val="visible"/>
                                      </p:to>
                                    </p:set>
                                    <p:anim calcmode="lin" valueType="num">
                                      <p:cBhvr>
                                        <p:cTn id="83" dur="1000" fill="hold"/>
                                        <p:tgtEl>
                                          <p:spTgt spid="8212"/>
                                        </p:tgtEl>
                                        <p:attrNameLst>
                                          <p:attrName>ppt_w</p:attrName>
                                        </p:attrNameLst>
                                      </p:cBhvr>
                                      <p:tavLst>
                                        <p:tav tm="0">
                                          <p:val>
                                            <p:strVal val="#ppt_w*0.70"/>
                                          </p:val>
                                        </p:tav>
                                        <p:tav tm="100000">
                                          <p:val>
                                            <p:strVal val="#ppt_w"/>
                                          </p:val>
                                        </p:tav>
                                      </p:tavLst>
                                    </p:anim>
                                    <p:anim calcmode="lin" valueType="num">
                                      <p:cBhvr>
                                        <p:cTn id="84" dur="1000" fill="hold"/>
                                        <p:tgtEl>
                                          <p:spTgt spid="8212"/>
                                        </p:tgtEl>
                                        <p:attrNameLst>
                                          <p:attrName>ppt_h</p:attrName>
                                        </p:attrNameLst>
                                      </p:cBhvr>
                                      <p:tavLst>
                                        <p:tav tm="0">
                                          <p:val>
                                            <p:strVal val="#ppt_h"/>
                                          </p:val>
                                        </p:tav>
                                        <p:tav tm="100000">
                                          <p:val>
                                            <p:strVal val="#ppt_h"/>
                                          </p:val>
                                        </p:tav>
                                      </p:tavLst>
                                    </p:anim>
                                    <p:animEffect transition="in" filter="fade">
                                      <p:cBhvr>
                                        <p:cTn id="85" dur="1000"/>
                                        <p:tgtEl>
                                          <p:spTgt spid="821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5" presetClass="entr" presetSubtype="0" fill="hold" nodeType="clickEffect">
                                  <p:stCondLst>
                                    <p:cond delay="0"/>
                                  </p:stCondLst>
                                  <p:childTnLst>
                                    <p:set>
                                      <p:cBhvr>
                                        <p:cTn id="89" dur="1" fill="hold">
                                          <p:stCondLst>
                                            <p:cond delay="0"/>
                                          </p:stCondLst>
                                        </p:cTn>
                                        <p:tgtEl>
                                          <p:spTgt spid="8229"/>
                                        </p:tgtEl>
                                        <p:attrNameLst>
                                          <p:attrName>style.visibility</p:attrName>
                                        </p:attrNameLst>
                                      </p:cBhvr>
                                      <p:to>
                                        <p:strVal val="visible"/>
                                      </p:to>
                                    </p:set>
                                    <p:anim calcmode="lin" valueType="num">
                                      <p:cBhvr>
                                        <p:cTn id="90" dur="1000" fill="hold"/>
                                        <p:tgtEl>
                                          <p:spTgt spid="8229"/>
                                        </p:tgtEl>
                                        <p:attrNameLst>
                                          <p:attrName>ppt_w</p:attrName>
                                        </p:attrNameLst>
                                      </p:cBhvr>
                                      <p:tavLst>
                                        <p:tav tm="0">
                                          <p:val>
                                            <p:strVal val="#ppt_w*0.70"/>
                                          </p:val>
                                        </p:tav>
                                        <p:tav tm="100000">
                                          <p:val>
                                            <p:strVal val="#ppt_w"/>
                                          </p:val>
                                        </p:tav>
                                      </p:tavLst>
                                    </p:anim>
                                    <p:anim calcmode="lin" valueType="num">
                                      <p:cBhvr>
                                        <p:cTn id="91" dur="1000" fill="hold"/>
                                        <p:tgtEl>
                                          <p:spTgt spid="8229"/>
                                        </p:tgtEl>
                                        <p:attrNameLst>
                                          <p:attrName>ppt_h</p:attrName>
                                        </p:attrNameLst>
                                      </p:cBhvr>
                                      <p:tavLst>
                                        <p:tav tm="0">
                                          <p:val>
                                            <p:strVal val="#ppt_h"/>
                                          </p:val>
                                        </p:tav>
                                        <p:tav tm="100000">
                                          <p:val>
                                            <p:strVal val="#ppt_h"/>
                                          </p:val>
                                        </p:tav>
                                      </p:tavLst>
                                    </p:anim>
                                    <p:animEffect transition="in" filter="fade">
                                      <p:cBhvr>
                                        <p:cTn id="92" dur="1000"/>
                                        <p:tgtEl>
                                          <p:spTgt spid="822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5" presetClass="entr" presetSubtype="0" fill="hold" grpId="0" nodeType="clickEffect">
                                  <p:stCondLst>
                                    <p:cond delay="0"/>
                                  </p:stCondLst>
                                  <p:childTnLst>
                                    <p:set>
                                      <p:cBhvr>
                                        <p:cTn id="96" dur="1" fill="hold">
                                          <p:stCondLst>
                                            <p:cond delay="0"/>
                                          </p:stCondLst>
                                        </p:cTn>
                                        <p:tgtEl>
                                          <p:spTgt spid="8219"/>
                                        </p:tgtEl>
                                        <p:attrNameLst>
                                          <p:attrName>style.visibility</p:attrName>
                                        </p:attrNameLst>
                                      </p:cBhvr>
                                      <p:to>
                                        <p:strVal val="visible"/>
                                      </p:to>
                                    </p:set>
                                    <p:anim calcmode="lin" valueType="num">
                                      <p:cBhvr>
                                        <p:cTn id="97" dur="1000" fill="hold"/>
                                        <p:tgtEl>
                                          <p:spTgt spid="8219"/>
                                        </p:tgtEl>
                                        <p:attrNameLst>
                                          <p:attrName>ppt_w</p:attrName>
                                        </p:attrNameLst>
                                      </p:cBhvr>
                                      <p:tavLst>
                                        <p:tav tm="0">
                                          <p:val>
                                            <p:strVal val="#ppt_w*0.70"/>
                                          </p:val>
                                        </p:tav>
                                        <p:tav tm="100000">
                                          <p:val>
                                            <p:strVal val="#ppt_w"/>
                                          </p:val>
                                        </p:tav>
                                      </p:tavLst>
                                    </p:anim>
                                    <p:anim calcmode="lin" valueType="num">
                                      <p:cBhvr>
                                        <p:cTn id="98" dur="1000" fill="hold"/>
                                        <p:tgtEl>
                                          <p:spTgt spid="8219"/>
                                        </p:tgtEl>
                                        <p:attrNameLst>
                                          <p:attrName>ppt_h</p:attrName>
                                        </p:attrNameLst>
                                      </p:cBhvr>
                                      <p:tavLst>
                                        <p:tav tm="0">
                                          <p:val>
                                            <p:strVal val="#ppt_h"/>
                                          </p:val>
                                        </p:tav>
                                        <p:tav tm="100000">
                                          <p:val>
                                            <p:strVal val="#ppt_h"/>
                                          </p:val>
                                        </p:tav>
                                      </p:tavLst>
                                    </p:anim>
                                    <p:animEffect transition="in" filter="fade">
                                      <p:cBhvr>
                                        <p:cTn id="99" dur="1000"/>
                                        <p:tgtEl>
                                          <p:spTgt spid="82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nodeType="clickEffect">
                                  <p:stCondLst>
                                    <p:cond delay="0"/>
                                  </p:stCondLst>
                                  <p:childTnLst>
                                    <p:set>
                                      <p:cBhvr>
                                        <p:cTn id="103" dur="1" fill="hold">
                                          <p:stCondLst>
                                            <p:cond delay="0"/>
                                          </p:stCondLst>
                                        </p:cTn>
                                        <p:tgtEl>
                                          <p:spTgt spid="8228"/>
                                        </p:tgtEl>
                                        <p:attrNameLst>
                                          <p:attrName>style.visibility</p:attrName>
                                        </p:attrNameLst>
                                      </p:cBhvr>
                                      <p:to>
                                        <p:strVal val="visible"/>
                                      </p:to>
                                    </p:set>
                                    <p:anim calcmode="lin" valueType="num">
                                      <p:cBhvr>
                                        <p:cTn id="104" dur="1000" fill="hold"/>
                                        <p:tgtEl>
                                          <p:spTgt spid="8228"/>
                                        </p:tgtEl>
                                        <p:attrNameLst>
                                          <p:attrName>ppt_w</p:attrName>
                                        </p:attrNameLst>
                                      </p:cBhvr>
                                      <p:tavLst>
                                        <p:tav tm="0">
                                          <p:val>
                                            <p:strVal val="#ppt_w*0.70"/>
                                          </p:val>
                                        </p:tav>
                                        <p:tav tm="100000">
                                          <p:val>
                                            <p:strVal val="#ppt_w"/>
                                          </p:val>
                                        </p:tav>
                                      </p:tavLst>
                                    </p:anim>
                                    <p:anim calcmode="lin" valueType="num">
                                      <p:cBhvr>
                                        <p:cTn id="105" dur="1000" fill="hold"/>
                                        <p:tgtEl>
                                          <p:spTgt spid="8228"/>
                                        </p:tgtEl>
                                        <p:attrNameLst>
                                          <p:attrName>ppt_h</p:attrName>
                                        </p:attrNameLst>
                                      </p:cBhvr>
                                      <p:tavLst>
                                        <p:tav tm="0">
                                          <p:val>
                                            <p:strVal val="#ppt_h"/>
                                          </p:val>
                                        </p:tav>
                                        <p:tav tm="100000">
                                          <p:val>
                                            <p:strVal val="#ppt_h"/>
                                          </p:val>
                                        </p:tav>
                                      </p:tavLst>
                                    </p:anim>
                                    <p:animEffect transition="in" filter="fade">
                                      <p:cBhvr>
                                        <p:cTn id="106" dur="1000"/>
                                        <p:tgtEl>
                                          <p:spTgt spid="822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5" presetClass="entr" presetSubtype="0" fill="hold" grpId="0" nodeType="clickEffect">
                                  <p:stCondLst>
                                    <p:cond delay="0"/>
                                  </p:stCondLst>
                                  <p:childTnLst>
                                    <p:set>
                                      <p:cBhvr>
                                        <p:cTn id="110" dur="1" fill="hold">
                                          <p:stCondLst>
                                            <p:cond delay="0"/>
                                          </p:stCondLst>
                                        </p:cTn>
                                        <p:tgtEl>
                                          <p:spTgt spid="8218"/>
                                        </p:tgtEl>
                                        <p:attrNameLst>
                                          <p:attrName>style.visibility</p:attrName>
                                        </p:attrNameLst>
                                      </p:cBhvr>
                                      <p:to>
                                        <p:strVal val="visible"/>
                                      </p:to>
                                    </p:set>
                                    <p:anim calcmode="lin" valueType="num">
                                      <p:cBhvr>
                                        <p:cTn id="111" dur="1000" fill="hold"/>
                                        <p:tgtEl>
                                          <p:spTgt spid="8218"/>
                                        </p:tgtEl>
                                        <p:attrNameLst>
                                          <p:attrName>ppt_w</p:attrName>
                                        </p:attrNameLst>
                                      </p:cBhvr>
                                      <p:tavLst>
                                        <p:tav tm="0">
                                          <p:val>
                                            <p:strVal val="#ppt_w*0.70"/>
                                          </p:val>
                                        </p:tav>
                                        <p:tav tm="100000">
                                          <p:val>
                                            <p:strVal val="#ppt_w"/>
                                          </p:val>
                                        </p:tav>
                                      </p:tavLst>
                                    </p:anim>
                                    <p:anim calcmode="lin" valueType="num">
                                      <p:cBhvr>
                                        <p:cTn id="112" dur="1000" fill="hold"/>
                                        <p:tgtEl>
                                          <p:spTgt spid="8218"/>
                                        </p:tgtEl>
                                        <p:attrNameLst>
                                          <p:attrName>ppt_h</p:attrName>
                                        </p:attrNameLst>
                                      </p:cBhvr>
                                      <p:tavLst>
                                        <p:tav tm="0">
                                          <p:val>
                                            <p:strVal val="#ppt_h"/>
                                          </p:val>
                                        </p:tav>
                                        <p:tav tm="100000">
                                          <p:val>
                                            <p:strVal val="#ppt_h"/>
                                          </p:val>
                                        </p:tav>
                                      </p:tavLst>
                                    </p:anim>
                                    <p:animEffect transition="in" filter="fade">
                                      <p:cBhvr>
                                        <p:cTn id="113" dur="1000"/>
                                        <p:tgtEl>
                                          <p:spTgt spid="821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5" presetClass="entr" presetSubtype="0" fill="hold" nodeType="clickEffect">
                                  <p:stCondLst>
                                    <p:cond delay="0"/>
                                  </p:stCondLst>
                                  <p:childTnLst>
                                    <p:set>
                                      <p:cBhvr>
                                        <p:cTn id="117" dur="1" fill="hold">
                                          <p:stCondLst>
                                            <p:cond delay="0"/>
                                          </p:stCondLst>
                                        </p:cTn>
                                        <p:tgtEl>
                                          <p:spTgt spid="8200"/>
                                        </p:tgtEl>
                                        <p:attrNameLst>
                                          <p:attrName>style.visibility</p:attrName>
                                        </p:attrNameLst>
                                      </p:cBhvr>
                                      <p:to>
                                        <p:strVal val="visible"/>
                                      </p:to>
                                    </p:set>
                                    <p:anim calcmode="lin" valueType="num">
                                      <p:cBhvr>
                                        <p:cTn id="118" dur="1000" fill="hold"/>
                                        <p:tgtEl>
                                          <p:spTgt spid="8200"/>
                                        </p:tgtEl>
                                        <p:attrNameLst>
                                          <p:attrName>ppt_w</p:attrName>
                                        </p:attrNameLst>
                                      </p:cBhvr>
                                      <p:tavLst>
                                        <p:tav tm="0">
                                          <p:val>
                                            <p:strVal val="#ppt_w*0.70"/>
                                          </p:val>
                                        </p:tav>
                                        <p:tav tm="100000">
                                          <p:val>
                                            <p:strVal val="#ppt_w"/>
                                          </p:val>
                                        </p:tav>
                                      </p:tavLst>
                                    </p:anim>
                                    <p:anim calcmode="lin" valueType="num">
                                      <p:cBhvr>
                                        <p:cTn id="119" dur="1000" fill="hold"/>
                                        <p:tgtEl>
                                          <p:spTgt spid="8200"/>
                                        </p:tgtEl>
                                        <p:attrNameLst>
                                          <p:attrName>ppt_h</p:attrName>
                                        </p:attrNameLst>
                                      </p:cBhvr>
                                      <p:tavLst>
                                        <p:tav tm="0">
                                          <p:val>
                                            <p:strVal val="#ppt_h"/>
                                          </p:val>
                                        </p:tav>
                                        <p:tav tm="100000">
                                          <p:val>
                                            <p:strVal val="#ppt_h"/>
                                          </p:val>
                                        </p:tav>
                                      </p:tavLst>
                                    </p:anim>
                                    <p:animEffect transition="in" filter="fade">
                                      <p:cBhvr>
                                        <p:cTn id="120" dur="1000"/>
                                        <p:tgtEl>
                                          <p:spTgt spid="820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5" presetClass="entr" presetSubtype="0" fill="hold" grpId="0" nodeType="clickEffect">
                                  <p:stCondLst>
                                    <p:cond delay="0"/>
                                  </p:stCondLst>
                                  <p:childTnLst>
                                    <p:set>
                                      <p:cBhvr>
                                        <p:cTn id="124" dur="1" fill="hold">
                                          <p:stCondLst>
                                            <p:cond delay="0"/>
                                          </p:stCondLst>
                                        </p:cTn>
                                        <p:tgtEl>
                                          <p:spTgt spid="8214"/>
                                        </p:tgtEl>
                                        <p:attrNameLst>
                                          <p:attrName>style.visibility</p:attrName>
                                        </p:attrNameLst>
                                      </p:cBhvr>
                                      <p:to>
                                        <p:strVal val="visible"/>
                                      </p:to>
                                    </p:set>
                                    <p:anim calcmode="lin" valueType="num">
                                      <p:cBhvr>
                                        <p:cTn id="125" dur="1000" fill="hold"/>
                                        <p:tgtEl>
                                          <p:spTgt spid="8214"/>
                                        </p:tgtEl>
                                        <p:attrNameLst>
                                          <p:attrName>ppt_w</p:attrName>
                                        </p:attrNameLst>
                                      </p:cBhvr>
                                      <p:tavLst>
                                        <p:tav tm="0">
                                          <p:val>
                                            <p:strVal val="#ppt_w*0.70"/>
                                          </p:val>
                                        </p:tav>
                                        <p:tav tm="100000">
                                          <p:val>
                                            <p:strVal val="#ppt_w"/>
                                          </p:val>
                                        </p:tav>
                                      </p:tavLst>
                                    </p:anim>
                                    <p:anim calcmode="lin" valueType="num">
                                      <p:cBhvr>
                                        <p:cTn id="126" dur="1000" fill="hold"/>
                                        <p:tgtEl>
                                          <p:spTgt spid="8214"/>
                                        </p:tgtEl>
                                        <p:attrNameLst>
                                          <p:attrName>ppt_h</p:attrName>
                                        </p:attrNameLst>
                                      </p:cBhvr>
                                      <p:tavLst>
                                        <p:tav tm="0">
                                          <p:val>
                                            <p:strVal val="#ppt_h"/>
                                          </p:val>
                                        </p:tav>
                                        <p:tav tm="100000">
                                          <p:val>
                                            <p:strVal val="#ppt_h"/>
                                          </p:val>
                                        </p:tav>
                                      </p:tavLst>
                                    </p:anim>
                                    <p:animEffect transition="in" filter="fade">
                                      <p:cBhvr>
                                        <p:cTn id="127" dur="1000"/>
                                        <p:tgtEl>
                                          <p:spTgt spid="821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5" presetClass="entr" presetSubtype="0" fill="hold" nodeType="clickEffect">
                                  <p:stCondLst>
                                    <p:cond delay="0"/>
                                  </p:stCondLst>
                                  <p:childTnLst>
                                    <p:set>
                                      <p:cBhvr>
                                        <p:cTn id="131" dur="1" fill="hold">
                                          <p:stCondLst>
                                            <p:cond delay="0"/>
                                          </p:stCondLst>
                                        </p:cTn>
                                        <p:tgtEl>
                                          <p:spTgt spid="8226"/>
                                        </p:tgtEl>
                                        <p:attrNameLst>
                                          <p:attrName>style.visibility</p:attrName>
                                        </p:attrNameLst>
                                      </p:cBhvr>
                                      <p:to>
                                        <p:strVal val="visible"/>
                                      </p:to>
                                    </p:set>
                                    <p:anim calcmode="lin" valueType="num">
                                      <p:cBhvr>
                                        <p:cTn id="132" dur="1000" fill="hold"/>
                                        <p:tgtEl>
                                          <p:spTgt spid="8226"/>
                                        </p:tgtEl>
                                        <p:attrNameLst>
                                          <p:attrName>ppt_w</p:attrName>
                                        </p:attrNameLst>
                                      </p:cBhvr>
                                      <p:tavLst>
                                        <p:tav tm="0">
                                          <p:val>
                                            <p:strVal val="#ppt_w*0.70"/>
                                          </p:val>
                                        </p:tav>
                                        <p:tav tm="100000">
                                          <p:val>
                                            <p:strVal val="#ppt_w"/>
                                          </p:val>
                                        </p:tav>
                                      </p:tavLst>
                                    </p:anim>
                                    <p:anim calcmode="lin" valueType="num">
                                      <p:cBhvr>
                                        <p:cTn id="133" dur="1000" fill="hold"/>
                                        <p:tgtEl>
                                          <p:spTgt spid="8226"/>
                                        </p:tgtEl>
                                        <p:attrNameLst>
                                          <p:attrName>ppt_h</p:attrName>
                                        </p:attrNameLst>
                                      </p:cBhvr>
                                      <p:tavLst>
                                        <p:tav tm="0">
                                          <p:val>
                                            <p:strVal val="#ppt_h"/>
                                          </p:val>
                                        </p:tav>
                                        <p:tav tm="100000">
                                          <p:val>
                                            <p:strVal val="#ppt_h"/>
                                          </p:val>
                                        </p:tav>
                                      </p:tavLst>
                                    </p:anim>
                                    <p:animEffect transition="in" filter="fade">
                                      <p:cBhvr>
                                        <p:cTn id="134" dur="1000"/>
                                        <p:tgtEl>
                                          <p:spTgt spid="8226"/>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55" presetClass="entr" presetSubtype="0" fill="hold" grpId="0" nodeType="clickEffect">
                                  <p:stCondLst>
                                    <p:cond delay="0"/>
                                  </p:stCondLst>
                                  <p:childTnLst>
                                    <p:set>
                                      <p:cBhvr>
                                        <p:cTn id="138" dur="1" fill="hold">
                                          <p:stCondLst>
                                            <p:cond delay="0"/>
                                          </p:stCondLst>
                                        </p:cTn>
                                        <p:tgtEl>
                                          <p:spTgt spid="8217"/>
                                        </p:tgtEl>
                                        <p:attrNameLst>
                                          <p:attrName>style.visibility</p:attrName>
                                        </p:attrNameLst>
                                      </p:cBhvr>
                                      <p:to>
                                        <p:strVal val="visible"/>
                                      </p:to>
                                    </p:set>
                                    <p:anim calcmode="lin" valueType="num">
                                      <p:cBhvr>
                                        <p:cTn id="139" dur="1000" fill="hold"/>
                                        <p:tgtEl>
                                          <p:spTgt spid="8217"/>
                                        </p:tgtEl>
                                        <p:attrNameLst>
                                          <p:attrName>ppt_w</p:attrName>
                                        </p:attrNameLst>
                                      </p:cBhvr>
                                      <p:tavLst>
                                        <p:tav tm="0">
                                          <p:val>
                                            <p:strVal val="#ppt_w*0.70"/>
                                          </p:val>
                                        </p:tav>
                                        <p:tav tm="100000">
                                          <p:val>
                                            <p:strVal val="#ppt_w"/>
                                          </p:val>
                                        </p:tav>
                                      </p:tavLst>
                                    </p:anim>
                                    <p:anim calcmode="lin" valueType="num">
                                      <p:cBhvr>
                                        <p:cTn id="140" dur="1000" fill="hold"/>
                                        <p:tgtEl>
                                          <p:spTgt spid="8217"/>
                                        </p:tgtEl>
                                        <p:attrNameLst>
                                          <p:attrName>ppt_h</p:attrName>
                                        </p:attrNameLst>
                                      </p:cBhvr>
                                      <p:tavLst>
                                        <p:tav tm="0">
                                          <p:val>
                                            <p:strVal val="#ppt_h"/>
                                          </p:val>
                                        </p:tav>
                                        <p:tav tm="100000">
                                          <p:val>
                                            <p:strVal val="#ppt_h"/>
                                          </p:val>
                                        </p:tav>
                                      </p:tavLst>
                                    </p:anim>
                                    <p:animEffect transition="in" filter="fade">
                                      <p:cBhvr>
                                        <p:cTn id="141" dur="1000"/>
                                        <p:tgtEl>
                                          <p:spTgt spid="8217"/>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5" presetClass="entr" presetSubtype="0" fill="hold" nodeType="clickEffect">
                                  <p:stCondLst>
                                    <p:cond delay="0"/>
                                  </p:stCondLst>
                                  <p:childTnLst>
                                    <p:set>
                                      <p:cBhvr>
                                        <p:cTn id="145" dur="1" fill="hold">
                                          <p:stCondLst>
                                            <p:cond delay="0"/>
                                          </p:stCondLst>
                                        </p:cTn>
                                        <p:tgtEl>
                                          <p:spTgt spid="8204"/>
                                        </p:tgtEl>
                                        <p:attrNameLst>
                                          <p:attrName>style.visibility</p:attrName>
                                        </p:attrNameLst>
                                      </p:cBhvr>
                                      <p:to>
                                        <p:strVal val="visible"/>
                                      </p:to>
                                    </p:set>
                                    <p:anim calcmode="lin" valueType="num">
                                      <p:cBhvr>
                                        <p:cTn id="146" dur="1000" fill="hold"/>
                                        <p:tgtEl>
                                          <p:spTgt spid="8204"/>
                                        </p:tgtEl>
                                        <p:attrNameLst>
                                          <p:attrName>ppt_w</p:attrName>
                                        </p:attrNameLst>
                                      </p:cBhvr>
                                      <p:tavLst>
                                        <p:tav tm="0">
                                          <p:val>
                                            <p:strVal val="#ppt_w*0.70"/>
                                          </p:val>
                                        </p:tav>
                                        <p:tav tm="100000">
                                          <p:val>
                                            <p:strVal val="#ppt_w"/>
                                          </p:val>
                                        </p:tav>
                                      </p:tavLst>
                                    </p:anim>
                                    <p:anim calcmode="lin" valueType="num">
                                      <p:cBhvr>
                                        <p:cTn id="147" dur="1000" fill="hold"/>
                                        <p:tgtEl>
                                          <p:spTgt spid="8204"/>
                                        </p:tgtEl>
                                        <p:attrNameLst>
                                          <p:attrName>ppt_h</p:attrName>
                                        </p:attrNameLst>
                                      </p:cBhvr>
                                      <p:tavLst>
                                        <p:tav tm="0">
                                          <p:val>
                                            <p:strVal val="#ppt_h"/>
                                          </p:val>
                                        </p:tav>
                                        <p:tav tm="100000">
                                          <p:val>
                                            <p:strVal val="#ppt_h"/>
                                          </p:val>
                                        </p:tav>
                                      </p:tavLst>
                                    </p:anim>
                                    <p:animEffect transition="in" filter="fade">
                                      <p:cBhvr>
                                        <p:cTn id="148" dur="1000"/>
                                        <p:tgtEl>
                                          <p:spTgt spid="8204"/>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55" presetClass="entr" presetSubtype="0" fill="hold" grpId="0" nodeType="clickEffect">
                                  <p:stCondLst>
                                    <p:cond delay="0"/>
                                  </p:stCondLst>
                                  <p:childTnLst>
                                    <p:set>
                                      <p:cBhvr>
                                        <p:cTn id="152" dur="1" fill="hold">
                                          <p:stCondLst>
                                            <p:cond delay="0"/>
                                          </p:stCondLst>
                                        </p:cTn>
                                        <p:tgtEl>
                                          <p:spTgt spid="8216"/>
                                        </p:tgtEl>
                                        <p:attrNameLst>
                                          <p:attrName>style.visibility</p:attrName>
                                        </p:attrNameLst>
                                      </p:cBhvr>
                                      <p:to>
                                        <p:strVal val="visible"/>
                                      </p:to>
                                    </p:set>
                                    <p:anim calcmode="lin" valueType="num">
                                      <p:cBhvr>
                                        <p:cTn id="153" dur="1000" fill="hold"/>
                                        <p:tgtEl>
                                          <p:spTgt spid="8216"/>
                                        </p:tgtEl>
                                        <p:attrNameLst>
                                          <p:attrName>ppt_w</p:attrName>
                                        </p:attrNameLst>
                                      </p:cBhvr>
                                      <p:tavLst>
                                        <p:tav tm="0">
                                          <p:val>
                                            <p:strVal val="#ppt_w*0.70"/>
                                          </p:val>
                                        </p:tav>
                                        <p:tav tm="100000">
                                          <p:val>
                                            <p:strVal val="#ppt_w"/>
                                          </p:val>
                                        </p:tav>
                                      </p:tavLst>
                                    </p:anim>
                                    <p:anim calcmode="lin" valueType="num">
                                      <p:cBhvr>
                                        <p:cTn id="154" dur="1000" fill="hold"/>
                                        <p:tgtEl>
                                          <p:spTgt spid="8216"/>
                                        </p:tgtEl>
                                        <p:attrNameLst>
                                          <p:attrName>ppt_h</p:attrName>
                                        </p:attrNameLst>
                                      </p:cBhvr>
                                      <p:tavLst>
                                        <p:tav tm="0">
                                          <p:val>
                                            <p:strVal val="#ppt_h"/>
                                          </p:val>
                                        </p:tav>
                                        <p:tav tm="100000">
                                          <p:val>
                                            <p:strVal val="#ppt_h"/>
                                          </p:val>
                                        </p:tav>
                                      </p:tavLst>
                                    </p:anim>
                                    <p:animEffect transition="in" filter="fade">
                                      <p:cBhvr>
                                        <p:cTn id="155" dur="1000"/>
                                        <p:tgtEl>
                                          <p:spTgt spid="8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0" grpId="0" animBg="1"/>
      <p:bldP spid="8194" grpId="0" animBg="1"/>
      <p:bldP spid="8210" grpId="0"/>
      <p:bldP spid="8212" grpId="0"/>
      <p:bldP spid="8213" grpId="0"/>
      <p:bldP spid="8214" grpId="0"/>
      <p:bldP spid="8215" grpId="0"/>
      <p:bldP spid="8216" grpId="0"/>
      <p:bldP spid="8217" grpId="0"/>
      <p:bldP spid="8218" grpId="0"/>
      <p:bldP spid="82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Zástupný symbol čísla snímky 3"/>
          <p:cNvSpPr>
            <a:spLocks noGrp="1"/>
          </p:cNvSpPr>
          <p:nvPr>
            <p:ph type="sldNum" sz="quarter" idx="12"/>
          </p:nvPr>
        </p:nvSpPr>
        <p:spPr/>
        <p:txBody>
          <a:bodyPr/>
          <a:lstStyle/>
          <a:p>
            <a:fld id="{27F6BB79-60A2-4E4A-9EB8-A872E01CE58B}" type="slidenum">
              <a:rPr lang="sk-SK"/>
              <a:pPr/>
              <a:t>9</a:t>
            </a:fld>
            <a:endParaRPr lang="sk-SK"/>
          </a:p>
        </p:txBody>
      </p:sp>
      <p:sp>
        <p:nvSpPr>
          <p:cNvPr id="40977" name="Rectangle 17" descr="Nepojmenovaný 4"/>
          <p:cNvSpPr>
            <a:spLocks noChangeArrowheads="1"/>
          </p:cNvSpPr>
          <p:nvPr/>
        </p:nvSpPr>
        <p:spPr bwMode="auto">
          <a:xfrm>
            <a:off x="179388" y="1341438"/>
            <a:ext cx="8785225" cy="5327650"/>
          </a:xfrm>
          <a:prstGeom prst="rect">
            <a:avLst/>
          </a:prstGeom>
          <a:blipFill dpi="0" rotWithShape="1">
            <a:blip r:embed="rId3"/>
            <a:srcRect/>
            <a:stretch>
              <a:fillRect/>
            </a:stretch>
          </a:blipFill>
          <a:ln w="22225">
            <a:solidFill>
              <a:srgbClr val="00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0962" name="Rectangle 2"/>
          <p:cNvSpPr>
            <a:spLocks noGrp="1" noChangeArrowheads="1"/>
          </p:cNvSpPr>
          <p:nvPr>
            <p:ph type="title" idx="4294967295"/>
          </p:nvPr>
        </p:nvSpPr>
        <p:spPr>
          <a:xfrm>
            <a:off x="179388" y="188913"/>
            <a:ext cx="8785225" cy="1079500"/>
          </a:xfrm>
          <a:noFill/>
          <a:ln w="22225">
            <a:solidFill>
              <a:srgbClr val="006699"/>
            </a:solidFill>
            <a:miter lim="800000"/>
            <a:headEnd/>
            <a:tailEnd/>
          </a:ln>
        </p:spPr>
        <p:txBody>
          <a:bodyPr/>
          <a:lstStyle/>
          <a:p>
            <a:r>
              <a:rPr lang="sk-SK" sz="2800" b="1">
                <a:solidFill>
                  <a:srgbClr val="006699"/>
                </a:solidFill>
              </a:rPr>
              <a:t>Ukazuj na obrázky– ten, tá, to.</a:t>
            </a:r>
            <a:br>
              <a:rPr lang="sk-SK" sz="2800" b="1">
                <a:solidFill>
                  <a:srgbClr val="006699"/>
                </a:solidFill>
              </a:rPr>
            </a:br>
            <a:r>
              <a:rPr lang="sk-SK" sz="2800" b="1">
                <a:solidFill>
                  <a:srgbClr val="006699"/>
                </a:solidFill>
              </a:rPr>
              <a:t>Krúžky pri obrázku vymaľuj podľa vzoru.</a:t>
            </a:r>
          </a:p>
        </p:txBody>
      </p:sp>
      <p:pic>
        <p:nvPicPr>
          <p:cNvPr id="40964" name="Picture 4" descr="ANd9GcQDh2R7VDIkT0b3uchtDMJ2FVXXE0qhgj03knVFEx1x8ncMfH9Gr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27082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205038"/>
            <a:ext cx="1368425" cy="2735262"/>
          </a:xfrm>
          <a:prstGeom prst="rect">
            <a:avLst/>
          </a:prstGeom>
          <a:noFill/>
          <a:extLst>
            <a:ext uri="{909E8E84-426E-40DD-AFC4-6F175D3DCCD1}">
              <a14:hiddenFill xmlns:a14="http://schemas.microsoft.com/office/drawing/2010/main">
                <a:solidFill>
                  <a:srgbClr val="FFFFFF"/>
                </a:solidFill>
              </a14:hiddenFill>
            </a:ext>
          </a:extLst>
        </p:spPr>
      </p:pic>
      <p:sp>
        <p:nvSpPr>
          <p:cNvPr id="40967" name="Oval 7"/>
          <p:cNvSpPr>
            <a:spLocks noChangeArrowheads="1"/>
          </p:cNvSpPr>
          <p:nvPr/>
        </p:nvSpPr>
        <p:spPr bwMode="auto">
          <a:xfrm>
            <a:off x="1258888" y="5013325"/>
            <a:ext cx="574675"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0968" name="Oval 8"/>
          <p:cNvSpPr>
            <a:spLocks noChangeArrowheads="1"/>
          </p:cNvSpPr>
          <p:nvPr/>
        </p:nvSpPr>
        <p:spPr bwMode="auto">
          <a:xfrm>
            <a:off x="4140200" y="5013325"/>
            <a:ext cx="576263" cy="5746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40969" name="Oval 9"/>
          <p:cNvSpPr>
            <a:spLocks noChangeArrowheads="1"/>
          </p:cNvSpPr>
          <p:nvPr/>
        </p:nvSpPr>
        <p:spPr bwMode="auto">
          <a:xfrm>
            <a:off x="7019925" y="5013325"/>
            <a:ext cx="574675"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pic>
        <p:nvPicPr>
          <p:cNvPr id="40970" name="Picture 10" descr="http://www.beruska8.cz/auta/letadla2/183.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795963" y="2708275"/>
            <a:ext cx="29527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Text Box 13"/>
          <p:cNvSpPr txBox="1">
            <a:spLocks noChangeArrowheads="1"/>
          </p:cNvSpPr>
          <p:nvPr/>
        </p:nvSpPr>
        <p:spPr bwMode="auto">
          <a:xfrm>
            <a:off x="539750" y="1557338"/>
            <a:ext cx="1965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3200" b="1">
                <a:solidFill>
                  <a:schemeClr val="hlink"/>
                </a:solidFill>
              </a:rPr>
              <a:t>ten maco</a:t>
            </a:r>
          </a:p>
        </p:txBody>
      </p:sp>
      <p:sp>
        <p:nvSpPr>
          <p:cNvPr id="40974" name="Text Box 14"/>
          <p:cNvSpPr txBox="1">
            <a:spLocks noChangeArrowheads="1"/>
          </p:cNvSpPr>
          <p:nvPr/>
        </p:nvSpPr>
        <p:spPr bwMode="auto">
          <a:xfrm>
            <a:off x="3419475" y="1557338"/>
            <a:ext cx="19415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3200" b="1">
                <a:solidFill>
                  <a:srgbClr val="FF0000"/>
                </a:solidFill>
              </a:rPr>
              <a:t>tá bábika</a:t>
            </a:r>
          </a:p>
        </p:txBody>
      </p:sp>
      <p:sp>
        <p:nvSpPr>
          <p:cNvPr id="40975" name="Text Box 15"/>
          <p:cNvSpPr txBox="1">
            <a:spLocks noChangeArrowheads="1"/>
          </p:cNvSpPr>
          <p:nvPr/>
        </p:nvSpPr>
        <p:spPr bwMode="auto">
          <a:xfrm>
            <a:off x="6372225" y="1557338"/>
            <a:ext cx="2098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3200" b="1">
                <a:solidFill>
                  <a:srgbClr val="FFFF00"/>
                </a:solidFill>
              </a:rPr>
              <a:t>to lietadlo</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fltVal val="0"/>
                                          </p:val>
                                        </p:tav>
                                        <p:tav tm="100000">
                                          <p:val>
                                            <p:strVal val="#ppt_h"/>
                                          </p:val>
                                        </p:tav>
                                      </p:tavLst>
                                    </p:anim>
                                    <p:anim calcmode="lin" valueType="num">
                                      <p:cBhvr>
                                        <p:cTn id="9" dur="500" fill="hold"/>
                                        <p:tgtEl>
                                          <p:spTgt spid="40962"/>
                                        </p:tgtEl>
                                        <p:attrNameLst>
                                          <p:attrName>style.rotation</p:attrName>
                                        </p:attrNameLst>
                                      </p:cBhvr>
                                      <p:tavLst>
                                        <p:tav tm="0">
                                          <p:val>
                                            <p:fltVal val="360"/>
                                          </p:val>
                                        </p:tav>
                                        <p:tav tm="100000">
                                          <p:val>
                                            <p:fltVal val="0"/>
                                          </p:val>
                                        </p:tav>
                                      </p:tavLst>
                                    </p:anim>
                                    <p:animEffect transition="in" filter="fade">
                                      <p:cBhvr>
                                        <p:cTn id="10" dur="500"/>
                                        <p:tgtEl>
                                          <p:spTgt spid="4096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0977"/>
                                        </p:tgtEl>
                                        <p:attrNameLst>
                                          <p:attrName>style.visibility</p:attrName>
                                        </p:attrNameLst>
                                      </p:cBhvr>
                                      <p:to>
                                        <p:strVal val="visible"/>
                                      </p:to>
                                    </p:set>
                                    <p:anim calcmode="lin" valueType="num">
                                      <p:cBhvr>
                                        <p:cTn id="13" dur="500" fill="hold"/>
                                        <p:tgtEl>
                                          <p:spTgt spid="40977"/>
                                        </p:tgtEl>
                                        <p:attrNameLst>
                                          <p:attrName>ppt_w</p:attrName>
                                        </p:attrNameLst>
                                      </p:cBhvr>
                                      <p:tavLst>
                                        <p:tav tm="0">
                                          <p:val>
                                            <p:fltVal val="0"/>
                                          </p:val>
                                        </p:tav>
                                        <p:tav tm="100000">
                                          <p:val>
                                            <p:strVal val="#ppt_w"/>
                                          </p:val>
                                        </p:tav>
                                      </p:tavLst>
                                    </p:anim>
                                    <p:anim calcmode="lin" valueType="num">
                                      <p:cBhvr>
                                        <p:cTn id="14" dur="500" fill="hold"/>
                                        <p:tgtEl>
                                          <p:spTgt spid="40977"/>
                                        </p:tgtEl>
                                        <p:attrNameLst>
                                          <p:attrName>ppt_h</p:attrName>
                                        </p:attrNameLst>
                                      </p:cBhvr>
                                      <p:tavLst>
                                        <p:tav tm="0">
                                          <p:val>
                                            <p:fltVal val="0"/>
                                          </p:val>
                                        </p:tav>
                                        <p:tav tm="100000">
                                          <p:val>
                                            <p:strVal val="#ppt_h"/>
                                          </p:val>
                                        </p:tav>
                                      </p:tavLst>
                                    </p:anim>
                                    <p:anim calcmode="lin" valueType="num">
                                      <p:cBhvr>
                                        <p:cTn id="15" dur="500" fill="hold"/>
                                        <p:tgtEl>
                                          <p:spTgt spid="40977"/>
                                        </p:tgtEl>
                                        <p:attrNameLst>
                                          <p:attrName>style.rotation</p:attrName>
                                        </p:attrNameLst>
                                      </p:cBhvr>
                                      <p:tavLst>
                                        <p:tav tm="0">
                                          <p:val>
                                            <p:fltVal val="360"/>
                                          </p:val>
                                        </p:tav>
                                        <p:tav tm="100000">
                                          <p:val>
                                            <p:fltVal val="0"/>
                                          </p:val>
                                        </p:tav>
                                      </p:tavLst>
                                    </p:anim>
                                    <p:animEffect transition="in" filter="fade">
                                      <p:cBhvr>
                                        <p:cTn id="16" dur="500"/>
                                        <p:tgtEl>
                                          <p:spTgt spid="4097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40964"/>
                                        </p:tgtEl>
                                        <p:attrNameLst>
                                          <p:attrName>style.visibility</p:attrName>
                                        </p:attrNameLst>
                                      </p:cBhvr>
                                      <p:to>
                                        <p:strVal val="visible"/>
                                      </p:to>
                                    </p:set>
                                    <p:anim calcmode="lin" valueType="num">
                                      <p:cBhvr>
                                        <p:cTn id="21" dur="500" fill="hold"/>
                                        <p:tgtEl>
                                          <p:spTgt spid="40964"/>
                                        </p:tgtEl>
                                        <p:attrNameLst>
                                          <p:attrName>ppt_w</p:attrName>
                                        </p:attrNameLst>
                                      </p:cBhvr>
                                      <p:tavLst>
                                        <p:tav tm="0">
                                          <p:val>
                                            <p:fltVal val="0"/>
                                          </p:val>
                                        </p:tav>
                                        <p:tav tm="100000">
                                          <p:val>
                                            <p:strVal val="#ppt_w"/>
                                          </p:val>
                                        </p:tav>
                                      </p:tavLst>
                                    </p:anim>
                                    <p:anim calcmode="lin" valueType="num">
                                      <p:cBhvr>
                                        <p:cTn id="22" dur="500" fill="hold"/>
                                        <p:tgtEl>
                                          <p:spTgt spid="40964"/>
                                        </p:tgtEl>
                                        <p:attrNameLst>
                                          <p:attrName>ppt_h</p:attrName>
                                        </p:attrNameLst>
                                      </p:cBhvr>
                                      <p:tavLst>
                                        <p:tav tm="0">
                                          <p:val>
                                            <p:fltVal val="0"/>
                                          </p:val>
                                        </p:tav>
                                        <p:tav tm="100000">
                                          <p:val>
                                            <p:strVal val="#ppt_h"/>
                                          </p:val>
                                        </p:tav>
                                      </p:tavLst>
                                    </p:anim>
                                    <p:anim calcmode="lin" valueType="num">
                                      <p:cBhvr>
                                        <p:cTn id="23" dur="500" fill="hold"/>
                                        <p:tgtEl>
                                          <p:spTgt spid="40964"/>
                                        </p:tgtEl>
                                        <p:attrNameLst>
                                          <p:attrName>style.rotation</p:attrName>
                                        </p:attrNameLst>
                                      </p:cBhvr>
                                      <p:tavLst>
                                        <p:tav tm="0">
                                          <p:val>
                                            <p:fltVal val="360"/>
                                          </p:val>
                                        </p:tav>
                                        <p:tav tm="100000">
                                          <p:val>
                                            <p:fltVal val="0"/>
                                          </p:val>
                                        </p:tav>
                                      </p:tavLst>
                                    </p:anim>
                                    <p:animEffect transition="in" filter="fade">
                                      <p:cBhvr>
                                        <p:cTn id="24" dur="500"/>
                                        <p:tgtEl>
                                          <p:spTgt spid="40964"/>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40967"/>
                                        </p:tgtEl>
                                        <p:attrNameLst>
                                          <p:attrName>style.visibility</p:attrName>
                                        </p:attrNameLst>
                                      </p:cBhvr>
                                      <p:to>
                                        <p:strVal val="visible"/>
                                      </p:to>
                                    </p:set>
                                    <p:anim calcmode="lin" valueType="num">
                                      <p:cBhvr>
                                        <p:cTn id="27" dur="500" fill="hold"/>
                                        <p:tgtEl>
                                          <p:spTgt spid="40967"/>
                                        </p:tgtEl>
                                        <p:attrNameLst>
                                          <p:attrName>ppt_w</p:attrName>
                                        </p:attrNameLst>
                                      </p:cBhvr>
                                      <p:tavLst>
                                        <p:tav tm="0">
                                          <p:val>
                                            <p:fltVal val="0"/>
                                          </p:val>
                                        </p:tav>
                                        <p:tav tm="100000">
                                          <p:val>
                                            <p:strVal val="#ppt_w"/>
                                          </p:val>
                                        </p:tav>
                                      </p:tavLst>
                                    </p:anim>
                                    <p:anim calcmode="lin" valueType="num">
                                      <p:cBhvr>
                                        <p:cTn id="28" dur="500" fill="hold"/>
                                        <p:tgtEl>
                                          <p:spTgt spid="40967"/>
                                        </p:tgtEl>
                                        <p:attrNameLst>
                                          <p:attrName>ppt_h</p:attrName>
                                        </p:attrNameLst>
                                      </p:cBhvr>
                                      <p:tavLst>
                                        <p:tav tm="0">
                                          <p:val>
                                            <p:fltVal val="0"/>
                                          </p:val>
                                        </p:tav>
                                        <p:tav tm="100000">
                                          <p:val>
                                            <p:strVal val="#ppt_h"/>
                                          </p:val>
                                        </p:tav>
                                      </p:tavLst>
                                    </p:anim>
                                    <p:anim calcmode="lin" valueType="num">
                                      <p:cBhvr>
                                        <p:cTn id="29" dur="500" fill="hold"/>
                                        <p:tgtEl>
                                          <p:spTgt spid="40967"/>
                                        </p:tgtEl>
                                        <p:attrNameLst>
                                          <p:attrName>style.rotation</p:attrName>
                                        </p:attrNameLst>
                                      </p:cBhvr>
                                      <p:tavLst>
                                        <p:tav tm="0">
                                          <p:val>
                                            <p:fltVal val="360"/>
                                          </p:val>
                                        </p:tav>
                                        <p:tav tm="100000">
                                          <p:val>
                                            <p:fltVal val="0"/>
                                          </p:val>
                                        </p:tav>
                                      </p:tavLst>
                                    </p:anim>
                                    <p:animEffect transition="in" filter="fade">
                                      <p:cBhvr>
                                        <p:cTn id="30" dur="500"/>
                                        <p:tgtEl>
                                          <p:spTgt spid="40967"/>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40973">
                                            <p:txEl>
                                              <p:pRg st="0" end="0"/>
                                            </p:txEl>
                                          </p:spTgt>
                                        </p:tgtEl>
                                        <p:attrNameLst>
                                          <p:attrName>style.visibility</p:attrName>
                                        </p:attrNameLst>
                                      </p:cBhvr>
                                      <p:to>
                                        <p:strVal val="visible"/>
                                      </p:to>
                                    </p:set>
                                    <p:anim calcmode="lin" valueType="num">
                                      <p:cBhvr>
                                        <p:cTn id="33" dur="500" fill="hold"/>
                                        <p:tgtEl>
                                          <p:spTgt spid="4097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40973">
                                            <p:txEl>
                                              <p:pRg st="0" end="0"/>
                                            </p:txEl>
                                          </p:spTgt>
                                        </p:tgtEl>
                                        <p:attrNameLst>
                                          <p:attrName>ppt_h</p:attrName>
                                        </p:attrNameLst>
                                      </p:cBhvr>
                                      <p:tavLst>
                                        <p:tav tm="0">
                                          <p:val>
                                            <p:fltVal val="0"/>
                                          </p:val>
                                        </p:tav>
                                        <p:tav tm="100000">
                                          <p:val>
                                            <p:strVal val="#ppt_h"/>
                                          </p:val>
                                        </p:tav>
                                      </p:tavLst>
                                    </p:anim>
                                    <p:anim calcmode="lin" valueType="num">
                                      <p:cBhvr>
                                        <p:cTn id="35" dur="500" fill="hold"/>
                                        <p:tgtEl>
                                          <p:spTgt spid="40973">
                                            <p:txEl>
                                              <p:pRg st="0" end="0"/>
                                            </p:txEl>
                                          </p:spTgt>
                                        </p:tgtEl>
                                        <p:attrNameLst>
                                          <p:attrName>style.rotation</p:attrName>
                                        </p:attrNameLst>
                                      </p:cBhvr>
                                      <p:tavLst>
                                        <p:tav tm="0">
                                          <p:val>
                                            <p:fltVal val="360"/>
                                          </p:val>
                                        </p:tav>
                                        <p:tav tm="100000">
                                          <p:val>
                                            <p:fltVal val="0"/>
                                          </p:val>
                                        </p:tav>
                                      </p:tavLst>
                                    </p:anim>
                                    <p:animEffect transition="in" filter="fade">
                                      <p:cBhvr>
                                        <p:cTn id="36" dur="500"/>
                                        <p:tgtEl>
                                          <p:spTgt spid="40973">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40974"/>
                                        </p:tgtEl>
                                        <p:attrNameLst>
                                          <p:attrName>style.visibility</p:attrName>
                                        </p:attrNameLst>
                                      </p:cBhvr>
                                      <p:to>
                                        <p:strVal val="visible"/>
                                      </p:to>
                                    </p:set>
                                    <p:anim calcmode="lin" valueType="num">
                                      <p:cBhvr>
                                        <p:cTn id="41" dur="500" fill="hold"/>
                                        <p:tgtEl>
                                          <p:spTgt spid="40974"/>
                                        </p:tgtEl>
                                        <p:attrNameLst>
                                          <p:attrName>ppt_w</p:attrName>
                                        </p:attrNameLst>
                                      </p:cBhvr>
                                      <p:tavLst>
                                        <p:tav tm="0">
                                          <p:val>
                                            <p:fltVal val="0"/>
                                          </p:val>
                                        </p:tav>
                                        <p:tav tm="100000">
                                          <p:val>
                                            <p:strVal val="#ppt_w"/>
                                          </p:val>
                                        </p:tav>
                                      </p:tavLst>
                                    </p:anim>
                                    <p:anim calcmode="lin" valueType="num">
                                      <p:cBhvr>
                                        <p:cTn id="42" dur="500" fill="hold"/>
                                        <p:tgtEl>
                                          <p:spTgt spid="40974"/>
                                        </p:tgtEl>
                                        <p:attrNameLst>
                                          <p:attrName>ppt_h</p:attrName>
                                        </p:attrNameLst>
                                      </p:cBhvr>
                                      <p:tavLst>
                                        <p:tav tm="0">
                                          <p:val>
                                            <p:fltVal val="0"/>
                                          </p:val>
                                        </p:tav>
                                        <p:tav tm="100000">
                                          <p:val>
                                            <p:strVal val="#ppt_h"/>
                                          </p:val>
                                        </p:tav>
                                      </p:tavLst>
                                    </p:anim>
                                    <p:anim calcmode="lin" valueType="num">
                                      <p:cBhvr>
                                        <p:cTn id="43" dur="500" fill="hold"/>
                                        <p:tgtEl>
                                          <p:spTgt spid="40974"/>
                                        </p:tgtEl>
                                        <p:attrNameLst>
                                          <p:attrName>style.rotation</p:attrName>
                                        </p:attrNameLst>
                                      </p:cBhvr>
                                      <p:tavLst>
                                        <p:tav tm="0">
                                          <p:val>
                                            <p:fltVal val="360"/>
                                          </p:val>
                                        </p:tav>
                                        <p:tav tm="100000">
                                          <p:val>
                                            <p:fltVal val="0"/>
                                          </p:val>
                                        </p:tav>
                                      </p:tavLst>
                                    </p:anim>
                                    <p:animEffect transition="in" filter="fade">
                                      <p:cBhvr>
                                        <p:cTn id="44" dur="500"/>
                                        <p:tgtEl>
                                          <p:spTgt spid="40974"/>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40965"/>
                                        </p:tgtEl>
                                        <p:attrNameLst>
                                          <p:attrName>style.visibility</p:attrName>
                                        </p:attrNameLst>
                                      </p:cBhvr>
                                      <p:to>
                                        <p:strVal val="visible"/>
                                      </p:to>
                                    </p:set>
                                    <p:anim calcmode="lin" valueType="num">
                                      <p:cBhvr>
                                        <p:cTn id="47" dur="500" fill="hold"/>
                                        <p:tgtEl>
                                          <p:spTgt spid="40965"/>
                                        </p:tgtEl>
                                        <p:attrNameLst>
                                          <p:attrName>ppt_w</p:attrName>
                                        </p:attrNameLst>
                                      </p:cBhvr>
                                      <p:tavLst>
                                        <p:tav tm="0">
                                          <p:val>
                                            <p:fltVal val="0"/>
                                          </p:val>
                                        </p:tav>
                                        <p:tav tm="100000">
                                          <p:val>
                                            <p:strVal val="#ppt_w"/>
                                          </p:val>
                                        </p:tav>
                                      </p:tavLst>
                                    </p:anim>
                                    <p:anim calcmode="lin" valueType="num">
                                      <p:cBhvr>
                                        <p:cTn id="48" dur="500" fill="hold"/>
                                        <p:tgtEl>
                                          <p:spTgt spid="40965"/>
                                        </p:tgtEl>
                                        <p:attrNameLst>
                                          <p:attrName>ppt_h</p:attrName>
                                        </p:attrNameLst>
                                      </p:cBhvr>
                                      <p:tavLst>
                                        <p:tav tm="0">
                                          <p:val>
                                            <p:fltVal val="0"/>
                                          </p:val>
                                        </p:tav>
                                        <p:tav tm="100000">
                                          <p:val>
                                            <p:strVal val="#ppt_h"/>
                                          </p:val>
                                        </p:tav>
                                      </p:tavLst>
                                    </p:anim>
                                    <p:anim calcmode="lin" valueType="num">
                                      <p:cBhvr>
                                        <p:cTn id="49" dur="500" fill="hold"/>
                                        <p:tgtEl>
                                          <p:spTgt spid="40965"/>
                                        </p:tgtEl>
                                        <p:attrNameLst>
                                          <p:attrName>style.rotation</p:attrName>
                                        </p:attrNameLst>
                                      </p:cBhvr>
                                      <p:tavLst>
                                        <p:tav tm="0">
                                          <p:val>
                                            <p:fltVal val="360"/>
                                          </p:val>
                                        </p:tav>
                                        <p:tav tm="100000">
                                          <p:val>
                                            <p:fltVal val="0"/>
                                          </p:val>
                                        </p:tav>
                                      </p:tavLst>
                                    </p:anim>
                                    <p:animEffect transition="in" filter="fade">
                                      <p:cBhvr>
                                        <p:cTn id="50" dur="500"/>
                                        <p:tgtEl>
                                          <p:spTgt spid="40965"/>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40968"/>
                                        </p:tgtEl>
                                        <p:attrNameLst>
                                          <p:attrName>style.visibility</p:attrName>
                                        </p:attrNameLst>
                                      </p:cBhvr>
                                      <p:to>
                                        <p:strVal val="visible"/>
                                      </p:to>
                                    </p:set>
                                    <p:anim calcmode="lin" valueType="num">
                                      <p:cBhvr>
                                        <p:cTn id="53" dur="500" fill="hold"/>
                                        <p:tgtEl>
                                          <p:spTgt spid="40968"/>
                                        </p:tgtEl>
                                        <p:attrNameLst>
                                          <p:attrName>ppt_w</p:attrName>
                                        </p:attrNameLst>
                                      </p:cBhvr>
                                      <p:tavLst>
                                        <p:tav tm="0">
                                          <p:val>
                                            <p:fltVal val="0"/>
                                          </p:val>
                                        </p:tav>
                                        <p:tav tm="100000">
                                          <p:val>
                                            <p:strVal val="#ppt_w"/>
                                          </p:val>
                                        </p:tav>
                                      </p:tavLst>
                                    </p:anim>
                                    <p:anim calcmode="lin" valueType="num">
                                      <p:cBhvr>
                                        <p:cTn id="54" dur="500" fill="hold"/>
                                        <p:tgtEl>
                                          <p:spTgt spid="40968"/>
                                        </p:tgtEl>
                                        <p:attrNameLst>
                                          <p:attrName>ppt_h</p:attrName>
                                        </p:attrNameLst>
                                      </p:cBhvr>
                                      <p:tavLst>
                                        <p:tav tm="0">
                                          <p:val>
                                            <p:fltVal val="0"/>
                                          </p:val>
                                        </p:tav>
                                        <p:tav tm="100000">
                                          <p:val>
                                            <p:strVal val="#ppt_h"/>
                                          </p:val>
                                        </p:tav>
                                      </p:tavLst>
                                    </p:anim>
                                    <p:anim calcmode="lin" valueType="num">
                                      <p:cBhvr>
                                        <p:cTn id="55" dur="500" fill="hold"/>
                                        <p:tgtEl>
                                          <p:spTgt spid="40968"/>
                                        </p:tgtEl>
                                        <p:attrNameLst>
                                          <p:attrName>style.rotation</p:attrName>
                                        </p:attrNameLst>
                                      </p:cBhvr>
                                      <p:tavLst>
                                        <p:tav tm="0">
                                          <p:val>
                                            <p:fltVal val="360"/>
                                          </p:val>
                                        </p:tav>
                                        <p:tav tm="100000">
                                          <p:val>
                                            <p:fltVal val="0"/>
                                          </p:val>
                                        </p:tav>
                                      </p:tavLst>
                                    </p:anim>
                                    <p:animEffect transition="in" filter="fade">
                                      <p:cBhvr>
                                        <p:cTn id="56" dur="500"/>
                                        <p:tgtEl>
                                          <p:spTgt spid="409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40975"/>
                                        </p:tgtEl>
                                        <p:attrNameLst>
                                          <p:attrName>style.visibility</p:attrName>
                                        </p:attrNameLst>
                                      </p:cBhvr>
                                      <p:to>
                                        <p:strVal val="visible"/>
                                      </p:to>
                                    </p:set>
                                    <p:anim calcmode="lin" valueType="num">
                                      <p:cBhvr>
                                        <p:cTn id="61" dur="500" fill="hold"/>
                                        <p:tgtEl>
                                          <p:spTgt spid="40975"/>
                                        </p:tgtEl>
                                        <p:attrNameLst>
                                          <p:attrName>ppt_w</p:attrName>
                                        </p:attrNameLst>
                                      </p:cBhvr>
                                      <p:tavLst>
                                        <p:tav tm="0">
                                          <p:val>
                                            <p:fltVal val="0"/>
                                          </p:val>
                                        </p:tav>
                                        <p:tav tm="100000">
                                          <p:val>
                                            <p:strVal val="#ppt_w"/>
                                          </p:val>
                                        </p:tav>
                                      </p:tavLst>
                                    </p:anim>
                                    <p:anim calcmode="lin" valueType="num">
                                      <p:cBhvr>
                                        <p:cTn id="62" dur="500" fill="hold"/>
                                        <p:tgtEl>
                                          <p:spTgt spid="40975"/>
                                        </p:tgtEl>
                                        <p:attrNameLst>
                                          <p:attrName>ppt_h</p:attrName>
                                        </p:attrNameLst>
                                      </p:cBhvr>
                                      <p:tavLst>
                                        <p:tav tm="0">
                                          <p:val>
                                            <p:fltVal val="0"/>
                                          </p:val>
                                        </p:tav>
                                        <p:tav tm="100000">
                                          <p:val>
                                            <p:strVal val="#ppt_h"/>
                                          </p:val>
                                        </p:tav>
                                      </p:tavLst>
                                    </p:anim>
                                    <p:anim calcmode="lin" valueType="num">
                                      <p:cBhvr>
                                        <p:cTn id="63" dur="500" fill="hold"/>
                                        <p:tgtEl>
                                          <p:spTgt spid="40975"/>
                                        </p:tgtEl>
                                        <p:attrNameLst>
                                          <p:attrName>style.rotation</p:attrName>
                                        </p:attrNameLst>
                                      </p:cBhvr>
                                      <p:tavLst>
                                        <p:tav tm="0">
                                          <p:val>
                                            <p:fltVal val="360"/>
                                          </p:val>
                                        </p:tav>
                                        <p:tav tm="100000">
                                          <p:val>
                                            <p:fltVal val="0"/>
                                          </p:val>
                                        </p:tav>
                                      </p:tavLst>
                                    </p:anim>
                                    <p:animEffect transition="in" filter="fade">
                                      <p:cBhvr>
                                        <p:cTn id="64" dur="500"/>
                                        <p:tgtEl>
                                          <p:spTgt spid="40975"/>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40970"/>
                                        </p:tgtEl>
                                        <p:attrNameLst>
                                          <p:attrName>style.visibility</p:attrName>
                                        </p:attrNameLst>
                                      </p:cBhvr>
                                      <p:to>
                                        <p:strVal val="visible"/>
                                      </p:to>
                                    </p:set>
                                    <p:anim calcmode="lin" valueType="num">
                                      <p:cBhvr>
                                        <p:cTn id="67" dur="500" fill="hold"/>
                                        <p:tgtEl>
                                          <p:spTgt spid="40970"/>
                                        </p:tgtEl>
                                        <p:attrNameLst>
                                          <p:attrName>ppt_w</p:attrName>
                                        </p:attrNameLst>
                                      </p:cBhvr>
                                      <p:tavLst>
                                        <p:tav tm="0">
                                          <p:val>
                                            <p:fltVal val="0"/>
                                          </p:val>
                                        </p:tav>
                                        <p:tav tm="100000">
                                          <p:val>
                                            <p:strVal val="#ppt_w"/>
                                          </p:val>
                                        </p:tav>
                                      </p:tavLst>
                                    </p:anim>
                                    <p:anim calcmode="lin" valueType="num">
                                      <p:cBhvr>
                                        <p:cTn id="68" dur="500" fill="hold"/>
                                        <p:tgtEl>
                                          <p:spTgt spid="40970"/>
                                        </p:tgtEl>
                                        <p:attrNameLst>
                                          <p:attrName>ppt_h</p:attrName>
                                        </p:attrNameLst>
                                      </p:cBhvr>
                                      <p:tavLst>
                                        <p:tav tm="0">
                                          <p:val>
                                            <p:fltVal val="0"/>
                                          </p:val>
                                        </p:tav>
                                        <p:tav tm="100000">
                                          <p:val>
                                            <p:strVal val="#ppt_h"/>
                                          </p:val>
                                        </p:tav>
                                      </p:tavLst>
                                    </p:anim>
                                    <p:anim calcmode="lin" valueType="num">
                                      <p:cBhvr>
                                        <p:cTn id="69" dur="500" fill="hold"/>
                                        <p:tgtEl>
                                          <p:spTgt spid="40970"/>
                                        </p:tgtEl>
                                        <p:attrNameLst>
                                          <p:attrName>style.rotation</p:attrName>
                                        </p:attrNameLst>
                                      </p:cBhvr>
                                      <p:tavLst>
                                        <p:tav tm="0">
                                          <p:val>
                                            <p:fltVal val="360"/>
                                          </p:val>
                                        </p:tav>
                                        <p:tav tm="100000">
                                          <p:val>
                                            <p:fltVal val="0"/>
                                          </p:val>
                                        </p:tav>
                                      </p:tavLst>
                                    </p:anim>
                                    <p:animEffect transition="in" filter="fade">
                                      <p:cBhvr>
                                        <p:cTn id="70" dur="500"/>
                                        <p:tgtEl>
                                          <p:spTgt spid="40970"/>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40969"/>
                                        </p:tgtEl>
                                        <p:attrNameLst>
                                          <p:attrName>style.visibility</p:attrName>
                                        </p:attrNameLst>
                                      </p:cBhvr>
                                      <p:to>
                                        <p:strVal val="visible"/>
                                      </p:to>
                                    </p:set>
                                    <p:anim calcmode="lin" valueType="num">
                                      <p:cBhvr>
                                        <p:cTn id="73" dur="500" fill="hold"/>
                                        <p:tgtEl>
                                          <p:spTgt spid="40969"/>
                                        </p:tgtEl>
                                        <p:attrNameLst>
                                          <p:attrName>ppt_w</p:attrName>
                                        </p:attrNameLst>
                                      </p:cBhvr>
                                      <p:tavLst>
                                        <p:tav tm="0">
                                          <p:val>
                                            <p:fltVal val="0"/>
                                          </p:val>
                                        </p:tav>
                                        <p:tav tm="100000">
                                          <p:val>
                                            <p:strVal val="#ppt_w"/>
                                          </p:val>
                                        </p:tav>
                                      </p:tavLst>
                                    </p:anim>
                                    <p:anim calcmode="lin" valueType="num">
                                      <p:cBhvr>
                                        <p:cTn id="74" dur="500" fill="hold"/>
                                        <p:tgtEl>
                                          <p:spTgt spid="40969"/>
                                        </p:tgtEl>
                                        <p:attrNameLst>
                                          <p:attrName>ppt_h</p:attrName>
                                        </p:attrNameLst>
                                      </p:cBhvr>
                                      <p:tavLst>
                                        <p:tav tm="0">
                                          <p:val>
                                            <p:fltVal val="0"/>
                                          </p:val>
                                        </p:tav>
                                        <p:tav tm="100000">
                                          <p:val>
                                            <p:strVal val="#ppt_h"/>
                                          </p:val>
                                        </p:tav>
                                      </p:tavLst>
                                    </p:anim>
                                    <p:anim calcmode="lin" valueType="num">
                                      <p:cBhvr>
                                        <p:cTn id="75" dur="500" fill="hold"/>
                                        <p:tgtEl>
                                          <p:spTgt spid="40969"/>
                                        </p:tgtEl>
                                        <p:attrNameLst>
                                          <p:attrName>style.rotation</p:attrName>
                                        </p:attrNameLst>
                                      </p:cBhvr>
                                      <p:tavLst>
                                        <p:tav tm="0">
                                          <p:val>
                                            <p:fltVal val="360"/>
                                          </p:val>
                                        </p:tav>
                                        <p:tav tm="100000">
                                          <p:val>
                                            <p:fltVal val="0"/>
                                          </p:val>
                                        </p:tav>
                                      </p:tavLst>
                                    </p:anim>
                                    <p:animEffect transition="in" filter="fade">
                                      <p:cBhvr>
                                        <p:cTn id="76"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40964"/>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9" presetClass="path" presetSubtype="0" accel="50000" decel="50000" fill="hold" nodeType="clickEffect">
                                  <p:stCondLst>
                                    <p:cond delay="0"/>
                                  </p:stCondLst>
                                  <p:childTnLst>
                                    <p:animMotion origin="layout" path="M -3.61111E-6 2.96296E-6 C 0.00886 -0.01343 0.025 -0.03264 0.04393 -0.03264 C 0.07188 -0.03264 0.09462 -0.01273 0.09462 0.01273 C 0.09462 0.02083 0.09236 0.02824 0.08768 0.03518 C 0.08855 0.03518 -3.61111E-6 0.13565 -3.61111E-6 0.13657 C -3.61111E-6 0.13565 -0.08854 0.03518 -0.08767 0.03518 C -0.09236 0.02824 -0.09444 0.02083 -0.09444 0.01273 C -0.09444 -0.01273 -0.07187 -0.03264 -0.04305 -0.03264 C -0.025 -0.03264 -0.00902 -0.01343 -3.61111E-6 2.96296E-6 Z " pathEditMode="relative" rAng="0" ptsTypes="fffffffff">
                                      <p:cBhvr>
                                        <p:cTn id="81" dur="3000" fill="hold"/>
                                        <p:tgtEl>
                                          <p:spTgt spid="40964"/>
                                        </p:tgtEl>
                                        <p:attrNameLst>
                                          <p:attrName>ppt_x</p:attrName>
                                          <p:attrName>ppt_y</p:attrName>
                                        </p:attrNameLst>
                                      </p:cBhvr>
                                      <p:rCtr x="0" y="5185"/>
                                    </p:animMotion>
                                  </p:childTnLst>
                                </p:cTn>
                              </p:par>
                              <p:par>
                                <p:cTn id="82" presetID="1" presetClass="emph" presetSubtype="2" fill="hold" nodeType="withEffect">
                                  <p:stCondLst>
                                    <p:cond delay="0"/>
                                  </p:stCondLst>
                                  <p:childTnLst>
                                    <p:animClr clrSpc="rgb" dir="cw">
                                      <p:cBhvr>
                                        <p:cTn id="83" dur="1000" fill="hold"/>
                                        <p:tgtEl>
                                          <p:spTgt spid="40967"/>
                                        </p:tgtEl>
                                        <p:attrNameLst>
                                          <p:attrName>fillcolor</p:attrName>
                                        </p:attrNameLst>
                                      </p:cBhvr>
                                      <p:to>
                                        <a:schemeClr val="hlink"/>
                                      </p:to>
                                    </p:animClr>
                                    <p:set>
                                      <p:cBhvr>
                                        <p:cTn id="84" dur="1000" fill="hold"/>
                                        <p:tgtEl>
                                          <p:spTgt spid="40967"/>
                                        </p:tgtEl>
                                        <p:attrNameLst>
                                          <p:attrName>fill.type</p:attrName>
                                        </p:attrNameLst>
                                      </p:cBhvr>
                                      <p:to>
                                        <p:strVal val="solid"/>
                                      </p:to>
                                    </p:set>
                                    <p:set>
                                      <p:cBhvr>
                                        <p:cTn id="85" dur="1000" fill="hold"/>
                                        <p:tgtEl>
                                          <p:spTgt spid="40967"/>
                                        </p:tgtEl>
                                        <p:attrNameLst>
                                          <p:attrName>fill.on</p:attrName>
                                        </p:attrNameLst>
                                      </p:cBhvr>
                                      <p:to>
                                        <p:strVal val="true"/>
                                      </p:to>
                                    </p:set>
                                  </p:childTnLst>
                                </p:cTn>
                              </p:par>
                            </p:childTnLst>
                          </p:cTn>
                        </p:par>
                      </p:childTnLst>
                    </p:cTn>
                  </p:par>
                </p:childTnLst>
              </p:cTn>
              <p:nextCondLst>
                <p:cond evt="onClick" delay="0">
                  <p:tgtEl>
                    <p:spTgt spid="40964"/>
                  </p:tgtEl>
                </p:cond>
              </p:nextCondLst>
            </p:seq>
            <p:seq concurrent="1" nextAc="seek">
              <p:cTn id="86" restart="whenNotActive" fill="hold" evtFilter="cancelBubble" nodeType="interactiveSeq">
                <p:stCondLst>
                  <p:cond evt="onClick" delay="0">
                    <p:tgtEl>
                      <p:spTgt spid="40965"/>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9" presetClass="path" presetSubtype="0" accel="50000" decel="50000" fill="hold" nodeType="clickEffect">
                                  <p:stCondLst>
                                    <p:cond delay="0"/>
                                  </p:stCondLst>
                                  <p:childTnLst>
                                    <p:animMotion origin="layout" path="M 4.72222E-6 7.40741E-7 C 0.0085 -0.01412 0.02326 -0.03426 0.04079 -0.03426 C 0.06701 -0.03426 0.08819 -0.0132 0.08819 0.01343 C 0.08819 0.02199 0.08611 0.02986 0.08177 0.03704 C 0.08246 0.03704 4.72222E-6 0.14282 4.72222E-6 0.14375 C 4.72222E-6 0.14282 -0.08247 0.03704 -0.08178 0.03704 C -0.08612 0.02986 -0.08803 0.02199 -0.08803 0.01343 C -0.08803 -0.0132 -0.06702 -0.03426 -0.04011 -0.03426 C -0.02327 -0.03426 -0.00851 -0.01412 4.72222E-6 7.40741E-7 Z " pathEditMode="relative" rAng="0" ptsTypes="fffffffff">
                                      <p:cBhvr>
                                        <p:cTn id="90" dur="3000" fill="hold"/>
                                        <p:tgtEl>
                                          <p:spTgt spid="40965"/>
                                        </p:tgtEl>
                                        <p:attrNameLst>
                                          <p:attrName>ppt_x</p:attrName>
                                          <p:attrName>ppt_y</p:attrName>
                                        </p:attrNameLst>
                                      </p:cBhvr>
                                      <p:rCtr x="0" y="5463"/>
                                    </p:animMotion>
                                  </p:childTnLst>
                                </p:cTn>
                              </p:par>
                              <p:par>
                                <p:cTn id="91" presetID="1" presetClass="emph" presetSubtype="2" fill="hold" nodeType="withEffect">
                                  <p:stCondLst>
                                    <p:cond delay="0"/>
                                  </p:stCondLst>
                                  <p:childTnLst>
                                    <p:animClr clrSpc="rgb" dir="cw">
                                      <p:cBhvr>
                                        <p:cTn id="92" dur="2000" fill="hold"/>
                                        <p:tgtEl>
                                          <p:spTgt spid="40968"/>
                                        </p:tgtEl>
                                        <p:attrNameLst>
                                          <p:attrName>fillcolor</p:attrName>
                                        </p:attrNameLst>
                                      </p:cBhvr>
                                      <p:to>
                                        <a:srgbClr val="FF0000"/>
                                      </p:to>
                                    </p:animClr>
                                    <p:set>
                                      <p:cBhvr>
                                        <p:cTn id="93" dur="2000" fill="hold"/>
                                        <p:tgtEl>
                                          <p:spTgt spid="40968"/>
                                        </p:tgtEl>
                                        <p:attrNameLst>
                                          <p:attrName>fill.type</p:attrName>
                                        </p:attrNameLst>
                                      </p:cBhvr>
                                      <p:to>
                                        <p:strVal val="solid"/>
                                      </p:to>
                                    </p:set>
                                    <p:set>
                                      <p:cBhvr>
                                        <p:cTn id="94" dur="2000" fill="hold"/>
                                        <p:tgtEl>
                                          <p:spTgt spid="40968"/>
                                        </p:tgtEl>
                                        <p:attrNameLst>
                                          <p:attrName>fill.on</p:attrName>
                                        </p:attrNameLst>
                                      </p:cBhvr>
                                      <p:to>
                                        <p:strVal val="true"/>
                                      </p:to>
                                    </p:set>
                                  </p:childTnLst>
                                </p:cTn>
                              </p:par>
                            </p:childTnLst>
                          </p:cTn>
                        </p:par>
                      </p:childTnLst>
                    </p:cTn>
                  </p:par>
                </p:childTnLst>
              </p:cTn>
              <p:nextCondLst>
                <p:cond evt="onClick" delay="0">
                  <p:tgtEl>
                    <p:spTgt spid="40965"/>
                  </p:tgtEl>
                </p:cond>
              </p:nextCondLst>
            </p:seq>
            <p:seq concurrent="1" nextAc="seek">
              <p:cTn id="95" restart="whenNotActive" fill="hold" evtFilter="cancelBubble" nodeType="interactiveSeq">
                <p:stCondLst>
                  <p:cond evt="onClick" delay="0">
                    <p:tgtEl>
                      <p:spTgt spid="40970"/>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1" presetClass="emph" presetSubtype="2" fill="hold" nodeType="clickEffect">
                                  <p:stCondLst>
                                    <p:cond delay="0"/>
                                  </p:stCondLst>
                                  <p:childTnLst>
                                    <p:animClr clrSpc="rgb" dir="cw">
                                      <p:cBhvr>
                                        <p:cTn id="99" dur="2000" fill="hold"/>
                                        <p:tgtEl>
                                          <p:spTgt spid="40969"/>
                                        </p:tgtEl>
                                        <p:attrNameLst>
                                          <p:attrName>fillcolor</p:attrName>
                                        </p:attrNameLst>
                                      </p:cBhvr>
                                      <p:to>
                                        <a:srgbClr val="FFFF00"/>
                                      </p:to>
                                    </p:animClr>
                                    <p:set>
                                      <p:cBhvr>
                                        <p:cTn id="100" dur="2000" fill="hold"/>
                                        <p:tgtEl>
                                          <p:spTgt spid="40969"/>
                                        </p:tgtEl>
                                        <p:attrNameLst>
                                          <p:attrName>fill.type</p:attrName>
                                        </p:attrNameLst>
                                      </p:cBhvr>
                                      <p:to>
                                        <p:strVal val="solid"/>
                                      </p:to>
                                    </p:set>
                                    <p:set>
                                      <p:cBhvr>
                                        <p:cTn id="101" dur="2000" fill="hold"/>
                                        <p:tgtEl>
                                          <p:spTgt spid="40969"/>
                                        </p:tgtEl>
                                        <p:attrNameLst>
                                          <p:attrName>fill.on</p:attrName>
                                        </p:attrNameLst>
                                      </p:cBhvr>
                                      <p:to>
                                        <p:strVal val="true"/>
                                      </p:to>
                                    </p:set>
                                  </p:childTnLst>
                                </p:cTn>
                              </p:par>
                              <p:par>
                                <p:cTn id="102" presetID="9" presetClass="path" presetSubtype="0" accel="50000" decel="50000" fill="hold" nodeType="withEffect">
                                  <p:stCondLst>
                                    <p:cond delay="0"/>
                                  </p:stCondLst>
                                  <p:childTnLst>
                                    <p:animMotion origin="layout" path="M 0.00278 -0.02176 C 0.01164 -0.03541 0.02726 -0.05509 0.04601 -0.05509 C 0.07362 -0.05509 0.09618 -0.03472 0.09618 -0.00879 C 0.09618 -0.00046 0.09375 0.00741 0.08924 0.01412 C 0.08993 0.01412 0.00278 0.11713 0.00278 0.11806 C 0.00278 0.11713 -0.08454 0.01412 -0.08385 0.01412 C -0.08836 0.00741 -0.09045 -0.00046 -0.09045 -0.00879 C -0.09045 -0.03472 -0.06823 -0.05509 -0.03993 -0.05509 C -0.02187 -0.05509 -0.00625 -0.03541 0.00278 -0.02176 Z " pathEditMode="relative" rAng="0" ptsTypes="fffffffff">
                                      <p:cBhvr>
                                        <p:cTn id="103" dur="2000" fill="hold"/>
                                        <p:tgtEl>
                                          <p:spTgt spid="40970"/>
                                        </p:tgtEl>
                                        <p:attrNameLst>
                                          <p:attrName>ppt_x</p:attrName>
                                          <p:attrName>ppt_y</p:attrName>
                                        </p:attrNameLst>
                                      </p:cBhvr>
                                      <p:rCtr x="0" y="5324"/>
                                    </p:animMotion>
                                  </p:childTnLst>
                                </p:cTn>
                              </p:par>
                            </p:childTnLst>
                          </p:cTn>
                        </p:par>
                      </p:childTnLst>
                    </p:cTn>
                  </p:par>
                </p:childTnLst>
              </p:cTn>
              <p:nextCondLst>
                <p:cond evt="onClick" delay="0">
                  <p:tgtEl>
                    <p:spTgt spid="40970"/>
                  </p:tgtEl>
                </p:cond>
              </p:nextCondLst>
            </p:seq>
          </p:childTnLst>
        </p:cTn>
      </p:par>
    </p:tnLst>
    <p:bldLst>
      <p:bldP spid="40977" grpId="0" animBg="1"/>
      <p:bldP spid="40962" grpId="0" animBg="1"/>
      <p:bldP spid="40967" grpId="0" animBg="1"/>
      <p:bldP spid="40968" grpId="0" animBg="1"/>
      <p:bldP spid="40969" grpId="0" animBg="1"/>
      <p:bldP spid="40974" grpId="0"/>
      <p:bldP spid="40975" grpId="0"/>
    </p:bldLst>
  </p:timing>
</p:sld>
</file>

<file path=ppt/theme/theme1.xml><?xml version="1.0" encoding="utf-8"?>
<a:theme xmlns:a="http://schemas.openxmlformats.org/drawingml/2006/main" name="Predvolený návrh">
  <a:themeElements>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Predvolený návr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k-SK"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k-SK"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1712</TotalTime>
  <Words>497</Words>
  <Application>Microsoft Office PowerPoint</Application>
  <PresentationFormat>Prezentácia na obrazovke (4:3)</PresentationFormat>
  <Paragraphs>98</Paragraphs>
  <Slides>17</Slides>
  <Notes>2</Notes>
  <HiddenSlides>0</HiddenSlides>
  <MMClips>0</MMClips>
  <ScaleCrop>false</ScaleCrop>
  <HeadingPairs>
    <vt:vector size="4" baseType="variant">
      <vt:variant>
        <vt:lpstr>Motív</vt:lpstr>
      </vt:variant>
      <vt:variant>
        <vt:i4>1</vt:i4>
      </vt:variant>
      <vt:variant>
        <vt:lpstr>Nadpisy snímok</vt:lpstr>
      </vt:variant>
      <vt:variant>
        <vt:i4>17</vt:i4>
      </vt:variant>
    </vt:vector>
  </HeadingPairs>
  <TitlesOfParts>
    <vt:vector size="18" baseType="lpstr">
      <vt:lpstr>Predvolený návrh</vt:lpstr>
      <vt:lpstr>Prezentácia programu PowerPoint</vt:lpstr>
      <vt:lpstr>Prezentácia programu PowerPoint</vt:lpstr>
      <vt:lpstr>Prezentácia programu PowerPoint</vt:lpstr>
      <vt:lpstr>Prezentácia programu PowerPoint</vt:lpstr>
      <vt:lpstr>Eva a Vilo sa hrajú. Okolo  nich je  plno  hračiek:  bábiky,  autá, stavebnice,  riadiky,  handričky. Eva chvíľu oblieka bábiku. Potom ju šmarí na zem a stavia si z kociek vežu. Zaženie sa rukou a veža – bum! bác! Rozdelí sa na kusy. Vilo robí to isté. Každú chvíľu sa hrá s druhou hračkou. Nič ich dlho nebaví. Odrazu bežia  do  kuchyne za mamičkou. „Mamička, už sa nám nechce hrať. Poď sa s nami zabávať!“ Mamička má plné ruky roboty. Nestačí sa baviť s deťmi.  „Keď sa vám hra zunovala, upracte si hračky a buďte tu pri mne. Môžete mi trochu pomáhať.“  „Hneď, mamička, len sa ideme pozrieť na dvor.“ A už ich nebolo. Na dvore bola hŕba piesku. Eva a Vilo zamierili tam. V  piesku  robili cestičky, hĺbili jamky, stavali tunely. Odrazu zbadali motýľa. Bežia za ním. Ulapiť ho nemôžu. Vrátili sa do kuchyne. „Mamička, prosíme si jesť!“ „Obed ešte nie je hotový. Najprv si musím všetko porobiť.“ „Akú  máš  ešte  robotu,  mamička?“  spytujú  sa deti.  „Poď,  ukážem vám, čo mi treba ešte urobiť pred obedom.“  Vzala  deti  za  ruku  a  voviedla  ich  do  izby,  kde  sa  predtým hrali. Hračky  boli rozhádzané  po  celej izbe. Mamička  ich začala  odkladať na miesto a pritom hovorila: „Aby som mohla prestrieť stôl, najskôr musím upratať, čo ste si vy porozkladali:“ Mamičkin  hlas  bol  smutný. Deti sa zahanbili. Pritúlili sa k mamičke. Pohladili jej ruku a povedali: „Nechaj to, mamička! Hračky si uložíme sami.“ A  hneď  sa dali do roboty. Mamička sa milo usmiala. Nepovedala nič, len ich pohladila po vláskoch. Od tých čias si Eva a Vilo po každej hre upracú hračky sami.  Odpovedzte na otázky: Čo urobili Eva a Vilo po hre? Čo im hovorila mamička? Urobili deti správne? Ako to robíte vy? Dávate si vždy hračky a knihy tam, kam patria?</vt:lpstr>
      <vt:lpstr>Autor hádaniek: Jozef Breza</vt:lpstr>
      <vt:lpstr>Pomenuj hračky a napodobni ich zvuky</vt:lpstr>
      <vt:lpstr>Pomenuj hračky. Odpovedaj na otázku: Čo je to? </vt:lpstr>
      <vt:lpstr>Ukazuj na obrázky– ten, tá, to. Krúžky pri obrázku vymaľuj podľa vzoru.</vt:lpstr>
      <vt:lpstr>Prezentácia programu PowerPoint</vt:lpstr>
      <vt:lpstr>Prezentácia programu PowerPoint</vt:lpstr>
      <vt:lpstr> </vt:lpstr>
      <vt:lpstr>Čo má Eva?</vt:lpstr>
      <vt:lpstr>Čo má Vilo?</vt:lpstr>
      <vt:lpstr>Koľko vecí si zapamätáš?</vt:lpstr>
      <vt:lpstr>Pozornosť a pamäť</vt:lpstr>
      <vt:lpstr>Vypracovala: Mgr. Dagmar Píšová</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Motivačná rozprávka</dc:title>
  <dc:creator>orange</dc:creator>
  <cp:lastModifiedBy>Uzivatel</cp:lastModifiedBy>
  <cp:revision>36</cp:revision>
  <dcterms:created xsi:type="dcterms:W3CDTF">2012-09-25T19:09:48Z</dcterms:created>
  <dcterms:modified xsi:type="dcterms:W3CDTF">2014-04-03T17:43:10Z</dcterms:modified>
</cp:coreProperties>
</file>