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1" r:id="rId3"/>
    <p:sldId id="263" r:id="rId4"/>
    <p:sldId id="264" r:id="rId5"/>
    <p:sldId id="265" r:id="rId6"/>
    <p:sldId id="258" r:id="rId7"/>
    <p:sldId id="266" r:id="rId8"/>
    <p:sldId id="259" r:id="rId9"/>
    <p:sldId id="267" r:id="rId10"/>
    <p:sldId id="260" r:id="rId11"/>
    <p:sldId id="268" r:id="rId12"/>
    <p:sldId id="269" r:id="rId1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C7E7-EFA5-4C54-B81B-567C3130736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6A96-B9E9-4BB8-B0EF-C958B35B82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137514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0B76-7568-4EC1-A70E-10C62779F16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5CCE-B5E4-4C46-AFFC-A7F8759E18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61906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CE91-D82C-45BA-B62F-724C5E47E30C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68D2-6A00-49F8-8D7C-AA376CA796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369203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B639-E694-48B0-B3C2-DEB421B82A8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20F3-E738-4908-A0F6-FC22566162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35123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3725-29BE-4DD4-B298-83574FBA9DA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D66D-D50C-4AF7-A99A-5DB1D8AE059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007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FB24-1E47-47A0-B075-CB43C08D20B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5C02-206A-4997-AE96-3FEC40DF82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050814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C045-34F9-427D-897C-53B97B08721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FF75-7176-4074-95AA-2C07553E6B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74431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4E1A-4C3E-498B-923D-AD7F4E20C3D8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C260-107E-4DB0-9BFC-C63428AC3F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18994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5FA7-122D-4294-B988-E377C2F6A11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7F82-691A-44C1-B2AC-FCEDF138FF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08047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378E-EA97-4D99-B938-3B23D0907832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7A24-4C5E-437F-80E0-C67CC9EE0E6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21580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AC41-EB7E-4CDF-804B-240E761C314C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BAB6-AA6E-4C7D-8B3B-87640DDA25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20865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27051F-BC7B-444E-8B9A-901C5F66F97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66ECFCB-C541-4356-B3D4-197BFD92D6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openxmlformats.org/officeDocument/2006/relationships/image" Target="../media/image13.gif"/><Relationship Id="rId1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image" Target="../media/image15.pn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Mgr. Michaela Mojžišová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BlokTextu 3"/>
          <p:cNvSpPr txBox="1">
            <a:spLocks noChangeArrowheads="1"/>
          </p:cNvSpPr>
          <p:nvPr/>
        </p:nvSpPr>
        <p:spPr bwMode="auto">
          <a:xfrm>
            <a:off x="533400" y="4572000"/>
            <a:ext cx="8001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4800">
                <a:latin typeface="Calibri" pitchFamily="34" charset="0"/>
              </a:rPr>
              <a:t>Na Výtvarnej výchove kreslíme, maľujeme a modelujeme.</a:t>
            </a:r>
          </a:p>
        </p:txBody>
      </p:sp>
      <p:pic>
        <p:nvPicPr>
          <p:cNvPr id="19459" name="Picture 7" descr="V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422525" cy="25146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BlokTextu 3"/>
          <p:cNvSpPr txBox="1">
            <a:spLocks noChangeArrowheads="1"/>
          </p:cNvSpPr>
          <p:nvPr/>
        </p:nvSpPr>
        <p:spPr bwMode="auto">
          <a:xfrm>
            <a:off x="2209800" y="457200"/>
            <a:ext cx="487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Výtvarná výchova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BlokTextu 6"/>
          <p:cNvSpPr txBox="1">
            <a:spLocks noChangeArrowheads="1"/>
          </p:cNvSpPr>
          <p:nvPr/>
        </p:nvSpPr>
        <p:spPr bwMode="auto">
          <a:xfrm>
            <a:off x="457200" y="5334000"/>
            <a:ext cx="845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4800">
                <a:latin typeface="Calibri" pitchFamily="34" charset="0"/>
              </a:rPr>
              <a:t>Na Hudobnej výchove spievame.</a:t>
            </a:r>
            <a:endParaRPr lang="sk-SK">
              <a:latin typeface="Calibri" pitchFamily="34" charset="0"/>
            </a:endParaRPr>
          </a:p>
        </p:txBody>
      </p:sp>
      <p:pic>
        <p:nvPicPr>
          <p:cNvPr id="20483" name="Picture 8" descr="11499197-hudebna-kresl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605088" cy="294798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BlokTextu 3"/>
          <p:cNvSpPr txBox="1">
            <a:spLocks noChangeArrowheads="1"/>
          </p:cNvSpPr>
          <p:nvPr/>
        </p:nvSpPr>
        <p:spPr bwMode="auto">
          <a:xfrm>
            <a:off x="2209800" y="457200"/>
            <a:ext cx="487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Hudobná výchova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lokTextu 6"/>
          <p:cNvSpPr txBox="1">
            <a:spLocks noChangeArrowheads="1"/>
          </p:cNvSpPr>
          <p:nvPr/>
        </p:nvSpPr>
        <p:spPr bwMode="auto">
          <a:xfrm>
            <a:off x="3200400" y="914400"/>
            <a:ext cx="381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>
                <a:latin typeface="Calibri" pitchFamily="34" charset="0"/>
              </a:rPr>
              <a:t>„Tak Mudrlant,             už to vieš,</a:t>
            </a:r>
          </a:p>
          <a:p>
            <a:pPr algn="ctr" eaLnBrk="1" hangingPunct="1"/>
            <a:r>
              <a:rPr lang="sk-SK" sz="2800" b="1">
                <a:latin typeface="Calibri" pitchFamily="34" charset="0"/>
              </a:rPr>
              <a:t>už svoj rozvrh poznáš?“</a:t>
            </a:r>
          </a:p>
        </p:txBody>
      </p:sp>
      <p:pic>
        <p:nvPicPr>
          <p:cNvPr id="21507" name="Picture 8" descr="sl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667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lienka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000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743200" y="762000"/>
            <a:ext cx="4572000" cy="1828800"/>
          </a:xfrm>
          <a:prstGeom prst="wedgeEllipseCallout">
            <a:avLst>
              <a:gd name="adj1" fmla="val -54690"/>
              <a:gd name="adj2" fmla="val 3463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 flipH="1">
            <a:off x="1447800" y="3048000"/>
            <a:ext cx="4267200" cy="1676400"/>
          </a:xfrm>
          <a:prstGeom prst="wedgeEllipseCallout">
            <a:avLst>
              <a:gd name="adj1" fmla="val -54801"/>
              <a:gd name="adj2" fmla="val 5085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21511" name="BlokTextu 6"/>
          <p:cNvSpPr txBox="1">
            <a:spLocks noChangeArrowheads="1"/>
          </p:cNvSpPr>
          <p:nvPr/>
        </p:nvSpPr>
        <p:spPr bwMode="auto">
          <a:xfrm>
            <a:off x="1676400" y="3505200"/>
            <a:ext cx="381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>
                <a:latin typeface="Calibri" pitchFamily="34" charset="0"/>
              </a:rPr>
              <a:t>„Ďakujem ti lienka milá,</a:t>
            </a:r>
          </a:p>
          <a:p>
            <a:pPr algn="ctr" eaLnBrk="1" hangingPunct="1"/>
            <a:r>
              <a:rPr lang="sk-SK" sz="2800" b="1">
                <a:latin typeface="Calibri" pitchFamily="34" charset="0"/>
              </a:rPr>
              <a:t>že si mi to vysvetlila.“</a:t>
            </a:r>
          </a:p>
        </p:txBody>
      </p:sp>
      <p:sp>
        <p:nvSpPr>
          <p:cNvPr id="21512" name="AutoShape 13" descr="Plachtovina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576263" cy="395288"/>
          </a:xfrm>
          <a:prstGeom prst="actionButtonHom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3"/>
          <p:cNvSpPr txBox="1">
            <a:spLocks noChangeArrowheads="1"/>
          </p:cNvSpPr>
          <p:nvPr/>
        </p:nvSpPr>
        <p:spPr bwMode="auto">
          <a:xfrm>
            <a:off x="1219200" y="685800"/>
            <a:ext cx="6781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3600">
                <a:latin typeface="Algerian" pitchFamily="82" charset="0"/>
              </a:rPr>
              <a:t>               </a:t>
            </a:r>
          </a:p>
          <a:p>
            <a:pPr eaLnBrk="1" hangingPunct="1"/>
            <a:r>
              <a:rPr lang="sk-SK" sz="3600">
                <a:latin typeface="Algerian" pitchFamily="82" charset="0"/>
              </a:rPr>
              <a:t>obrázkový  rozvrh  hodín</a:t>
            </a:r>
          </a:p>
          <a:p>
            <a:pPr eaLnBrk="1" hangingPunct="1"/>
            <a:r>
              <a:rPr lang="sk-SK" sz="3600">
                <a:latin typeface="Algerian" pitchFamily="82" charset="0"/>
              </a:rPr>
              <a:t> </a:t>
            </a:r>
          </a:p>
          <a:p>
            <a:pPr eaLnBrk="1" hangingPunct="1"/>
            <a:r>
              <a:rPr lang="sk-SK" sz="3600">
                <a:latin typeface="Algerian" pitchFamily="82" charset="0"/>
              </a:rPr>
              <a:t>         Slona mudrlanta </a:t>
            </a:r>
          </a:p>
          <a:p>
            <a:pPr eaLnBrk="1" hangingPunct="1"/>
            <a:endParaRPr lang="sk-SK" sz="3600">
              <a:latin typeface="Algerian" pitchFamily="82" charset="0"/>
            </a:endParaRPr>
          </a:p>
          <a:p>
            <a:pPr eaLnBrk="1" hangingPunct="1"/>
            <a:r>
              <a:rPr lang="sk-SK" sz="3600">
                <a:latin typeface="Algerian" pitchFamily="82" charset="0"/>
              </a:rPr>
              <a:t>                          a </a:t>
            </a:r>
          </a:p>
          <a:p>
            <a:pPr eaLnBrk="1" hangingPunct="1"/>
            <a:r>
              <a:rPr lang="sk-SK" sz="3600">
                <a:latin typeface="Algerian" pitchFamily="82" charset="0"/>
              </a:rPr>
              <a:t>              </a:t>
            </a:r>
          </a:p>
          <a:p>
            <a:pPr eaLnBrk="1" hangingPunct="1"/>
            <a:r>
              <a:rPr lang="sk-SK" sz="3600">
                <a:latin typeface="Algerian" pitchFamily="82" charset="0"/>
              </a:rPr>
              <a:t>            lienky školienky</a:t>
            </a:r>
          </a:p>
        </p:txBody>
      </p:sp>
      <p:pic>
        <p:nvPicPr>
          <p:cNvPr id="10248" name="Picture 8" descr="mudr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106">
            <a:off x="6324600" y="22098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13699672-illustration-of-a-comical-ladybi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9907">
            <a:off x="762000" y="3276600"/>
            <a:ext cx="19319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10" descr="Plachtovina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609600" cy="3810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2384731-karikatura-slon-s-mya-lenkou-bublin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209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na bublina 6"/>
          <p:cNvSpPr>
            <a:spLocks noChangeArrowheads="1"/>
          </p:cNvSpPr>
          <p:nvPr/>
        </p:nvSpPr>
        <p:spPr bwMode="auto">
          <a:xfrm>
            <a:off x="2057400" y="533400"/>
            <a:ext cx="5105400" cy="2209800"/>
          </a:xfrm>
          <a:prstGeom prst="wedgeEllipseCallout">
            <a:avLst>
              <a:gd name="adj1" fmla="val -16292"/>
              <a:gd name="adj2" fmla="val 6336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2" name="BlokTextu 7"/>
          <p:cNvSpPr txBox="1">
            <a:spLocks noChangeArrowheads="1"/>
          </p:cNvSpPr>
          <p:nvPr/>
        </p:nvSpPr>
        <p:spPr bwMode="auto">
          <a:xfrm>
            <a:off x="2667000" y="914400"/>
            <a:ext cx="403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>
                <a:latin typeface="Calibri" pitchFamily="34" charset="0"/>
              </a:rPr>
              <a:t>„Čože je to za hodina!“ </a:t>
            </a:r>
          </a:p>
          <a:p>
            <a:pPr algn="ctr" eaLnBrk="1" hangingPunct="1"/>
            <a:r>
              <a:rPr lang="sk-SK" sz="2800" b="1">
                <a:latin typeface="Calibri" pitchFamily="34" charset="0"/>
              </a:rPr>
              <a:t>Slon Mudrlant ruky spína. </a:t>
            </a:r>
            <a:r>
              <a:rPr lang="sk-SK" sz="2800" b="1"/>
              <a:t>„</a:t>
            </a:r>
            <a:r>
              <a:rPr lang="sk-SK" sz="2800" b="1">
                <a:latin typeface="Calibri" pitchFamily="34" charset="0"/>
              </a:rPr>
              <a:t>Lienka moja pomôž mi!“</a:t>
            </a: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846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7" descr="C:\Documents and Settings\Owner\Desktop\projekt obrázky\per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2954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9144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844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922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Obrázok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990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8382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AutoShape 14" descr="Plachtovina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609600" cy="381000"/>
          </a:xfrm>
          <a:prstGeom prst="actionButtonForwardNex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5" descr="sl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086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7" descr="lie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124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BlokTextu 7"/>
          <p:cNvSpPr txBox="1">
            <a:spLocks noChangeArrowheads="1"/>
          </p:cNvSpPr>
          <p:nvPr/>
        </p:nvSpPr>
        <p:spPr bwMode="auto">
          <a:xfrm>
            <a:off x="1066800" y="5334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 dirty="0">
                <a:latin typeface="Calibri" pitchFamily="34" charset="0"/>
              </a:rPr>
              <a:t>A </a:t>
            </a:r>
            <a:r>
              <a:rPr lang="sk-SK" sz="2800" b="1" dirty="0" err="1">
                <a:latin typeface="Calibri" pitchFamily="34" charset="0"/>
              </a:rPr>
              <a:t>Školienka</a:t>
            </a:r>
            <a:r>
              <a:rPr lang="sk-SK" sz="2800" b="1" dirty="0">
                <a:latin typeface="Calibri" pitchFamily="34" charset="0"/>
              </a:rPr>
              <a:t> nelenila, k sloníkovi priletela.</a:t>
            </a:r>
          </a:p>
        </p:txBody>
      </p:sp>
      <p:sp>
        <p:nvSpPr>
          <p:cNvPr id="8" name="Oválna bublina 7"/>
          <p:cNvSpPr>
            <a:spLocks noChangeArrowheads="1"/>
          </p:cNvSpPr>
          <p:nvPr/>
        </p:nvSpPr>
        <p:spPr bwMode="auto">
          <a:xfrm flipH="1">
            <a:off x="2819400" y="1600200"/>
            <a:ext cx="5257800" cy="2514600"/>
          </a:xfrm>
          <a:prstGeom prst="wedgeEllipseCallout">
            <a:avLst>
              <a:gd name="adj1" fmla="val -27509"/>
              <a:gd name="adj2" fmla="val 5492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18" name="BlokTextu 9"/>
          <p:cNvSpPr txBox="1">
            <a:spLocks noChangeArrowheads="1"/>
          </p:cNvSpPr>
          <p:nvPr/>
        </p:nvSpPr>
        <p:spPr bwMode="auto">
          <a:xfrm>
            <a:off x="3429000" y="1981200"/>
            <a:ext cx="4191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 dirty="0">
                <a:latin typeface="Calibri" pitchFamily="34" charset="0"/>
              </a:rPr>
              <a:t>„Ach, Mudrlant, ty nevieš,          čo sa v škole učíš?“</a:t>
            </a:r>
          </a:p>
          <a:p>
            <a:pPr algn="ctr" eaLnBrk="1" hangingPunct="1"/>
            <a:r>
              <a:rPr lang="sk-SK" sz="2800" b="1" dirty="0">
                <a:latin typeface="Calibri" pitchFamily="34" charset="0"/>
              </a:rPr>
              <a:t>„Všetky značky predmetov predsa poznať musíš!“</a:t>
            </a:r>
          </a:p>
        </p:txBody>
      </p:sp>
      <p:sp>
        <p:nvSpPr>
          <p:cNvPr id="13319" name="AutoShape 32" descr="Plachtovina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609600" cy="381000"/>
          </a:xfrm>
          <a:prstGeom prst="actionButtonForwardNex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8" grpId="0" animBg="1"/>
      <p:bldP spid="13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0"/>
          <p:cNvSpPr>
            <a:spLocks noChangeArrowheads="1"/>
          </p:cNvSpPr>
          <p:nvPr/>
        </p:nvSpPr>
        <p:spPr bwMode="auto">
          <a:xfrm>
            <a:off x="2895600" y="3581400"/>
            <a:ext cx="1447800" cy="1447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39" name="Oval 19"/>
          <p:cNvSpPr>
            <a:spLocks noChangeArrowheads="1"/>
          </p:cNvSpPr>
          <p:nvPr/>
        </p:nvSpPr>
        <p:spPr bwMode="auto">
          <a:xfrm>
            <a:off x="1600200" y="4876800"/>
            <a:ext cx="1447800" cy="1447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Oval 18"/>
          <p:cNvSpPr>
            <a:spLocks noChangeArrowheads="1"/>
          </p:cNvSpPr>
          <p:nvPr/>
        </p:nvSpPr>
        <p:spPr bwMode="auto">
          <a:xfrm>
            <a:off x="457200" y="3200400"/>
            <a:ext cx="1447800" cy="1447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1" name="Oval 17"/>
          <p:cNvSpPr>
            <a:spLocks noChangeArrowheads="1"/>
          </p:cNvSpPr>
          <p:nvPr/>
        </p:nvSpPr>
        <p:spPr bwMode="auto">
          <a:xfrm>
            <a:off x="2590800" y="1752600"/>
            <a:ext cx="1447800" cy="1447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2" name="Oval 16"/>
          <p:cNvSpPr>
            <a:spLocks noChangeArrowheads="1"/>
          </p:cNvSpPr>
          <p:nvPr/>
        </p:nvSpPr>
        <p:spPr bwMode="auto">
          <a:xfrm>
            <a:off x="4267200" y="533400"/>
            <a:ext cx="1447800" cy="1447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3" name="Oval 15"/>
          <p:cNvSpPr>
            <a:spLocks noChangeArrowheads="1"/>
          </p:cNvSpPr>
          <p:nvPr/>
        </p:nvSpPr>
        <p:spPr bwMode="auto">
          <a:xfrm>
            <a:off x="685800" y="1066800"/>
            <a:ext cx="1447800" cy="1447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44" name="AutoShape 5"/>
          <p:cNvSpPr>
            <a:spLocks noChangeArrowheads="1"/>
          </p:cNvSpPr>
          <p:nvPr/>
        </p:nvSpPr>
        <p:spPr bwMode="auto">
          <a:xfrm>
            <a:off x="4648200" y="2590800"/>
            <a:ext cx="3810000" cy="1676400"/>
          </a:xfrm>
          <a:prstGeom prst="wedgeEllipseCallout">
            <a:avLst>
              <a:gd name="adj1" fmla="val -19833"/>
              <a:gd name="adj2" fmla="val 7585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4345" name="BlokTextu 6"/>
          <p:cNvSpPr txBox="1">
            <a:spLocks noChangeArrowheads="1"/>
          </p:cNvSpPr>
          <p:nvPr/>
        </p:nvSpPr>
        <p:spPr bwMode="auto">
          <a:xfrm>
            <a:off x="5029200" y="2743200"/>
            <a:ext cx="3048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>
                <a:latin typeface="Calibri" pitchFamily="34" charset="0"/>
              </a:rPr>
              <a:t>„Poďme na to!“ Povieme si, čo tie značky hovoria .</a:t>
            </a:r>
          </a:p>
        </p:txBody>
      </p:sp>
      <p:pic>
        <p:nvPicPr>
          <p:cNvPr id="3072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9890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7" descr="C:\Documents and Settings\Owner\Desktop\projekt obrázky\pery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12954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Obrázok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9937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05400"/>
            <a:ext cx="9890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102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11499197-hudebna-kresla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877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2" descr="13667366-illustration-of-a-comical-ladybu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3810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AutoShape 23" descr="Plachtovina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381000"/>
          </a:xfrm>
          <a:prstGeom prst="actionButtonForwardNext">
            <a:avLst/>
          </a:prstGeom>
          <a:blipFill dpi="0" rotWithShape="1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lokTextu 3"/>
          <p:cNvSpPr txBox="1">
            <a:spLocks noChangeArrowheads="1"/>
          </p:cNvSpPr>
          <p:nvPr/>
        </p:nvSpPr>
        <p:spPr bwMode="auto">
          <a:xfrm>
            <a:off x="1828800" y="4495800"/>
            <a:ext cx="5867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4800">
                <a:latin typeface="Calibri" pitchFamily="34" charset="0"/>
              </a:rPr>
              <a:t>Na Slovenskom jazyku </a:t>
            </a:r>
          </a:p>
          <a:p>
            <a:pPr algn="ctr" eaLnBrk="1" hangingPunct="1"/>
            <a:r>
              <a:rPr lang="sk-SK" sz="4800">
                <a:latin typeface="Calibri" pitchFamily="34" charset="0"/>
              </a:rPr>
              <a:t>čítame a píšeme. </a:t>
            </a:r>
          </a:p>
        </p:txBody>
      </p:sp>
      <p:pic>
        <p:nvPicPr>
          <p:cNvPr id="15363" name="Picture 7" descr="SJ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286000" cy="22653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BlokTextu 3"/>
          <p:cNvSpPr txBox="1">
            <a:spLocks noChangeArrowheads="1"/>
          </p:cNvSpPr>
          <p:nvPr/>
        </p:nvSpPr>
        <p:spPr bwMode="auto">
          <a:xfrm>
            <a:off x="2514600" y="457200"/>
            <a:ext cx="434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Slovenský jazyk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lokTextu 4"/>
          <p:cNvSpPr txBox="1">
            <a:spLocks noChangeArrowheads="1"/>
          </p:cNvSpPr>
          <p:nvPr/>
        </p:nvSpPr>
        <p:spPr bwMode="auto">
          <a:xfrm>
            <a:off x="1447800" y="5257800"/>
            <a:ext cx="6781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4800">
                <a:latin typeface="Calibri" pitchFamily="34" charset="0"/>
              </a:rPr>
              <a:t>Na Matematike počítame.</a:t>
            </a:r>
          </a:p>
        </p:txBody>
      </p:sp>
      <p:sp>
        <p:nvSpPr>
          <p:cNvPr id="31750" name="BlokTextu 3"/>
          <p:cNvSpPr txBox="1">
            <a:spLocks noChangeArrowheads="1"/>
          </p:cNvSpPr>
          <p:nvPr/>
        </p:nvSpPr>
        <p:spPr bwMode="auto">
          <a:xfrm>
            <a:off x="2514600" y="457200"/>
            <a:ext cx="434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Matematika</a:t>
            </a:r>
            <a:r>
              <a:rPr lang="sk-SK" sz="4800" smtClean="0">
                <a:latin typeface="Calibri" pitchFamily="34" charset="0"/>
              </a:rPr>
              <a:t> </a:t>
            </a:r>
          </a:p>
        </p:txBody>
      </p:sp>
      <p:pic>
        <p:nvPicPr>
          <p:cNvPr id="16388" name="Picture 7" descr="Ma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362200" cy="2362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BlokTextu 3"/>
          <p:cNvSpPr txBox="1">
            <a:spLocks noChangeArrowheads="1"/>
          </p:cNvSpPr>
          <p:nvPr/>
        </p:nvSpPr>
        <p:spPr bwMode="auto">
          <a:xfrm>
            <a:off x="3200400" y="457200"/>
            <a:ext cx="3048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k-SK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Logopédia</a:t>
            </a:r>
          </a:p>
        </p:txBody>
      </p:sp>
      <p:pic>
        <p:nvPicPr>
          <p:cNvPr id="7" name="Picture 27" descr="C:\Documents and Settings\Owner\Desktop\projekt obrázky\pery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2895600" cy="1447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412" name="BlokTextu 3"/>
          <p:cNvSpPr txBox="1">
            <a:spLocks noChangeArrowheads="1"/>
          </p:cNvSpPr>
          <p:nvPr/>
        </p:nvSpPr>
        <p:spPr bwMode="auto">
          <a:xfrm>
            <a:off x="685800" y="4572000"/>
            <a:ext cx="8001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4800">
                <a:latin typeface="Calibri" pitchFamily="34" charset="0"/>
              </a:rPr>
              <a:t>Na Logopédii si cvičíme jazýček a učíme sa správne rozprávať.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lokTextu 4"/>
          <p:cNvSpPr txBox="1">
            <a:spLocks noChangeArrowheads="1"/>
          </p:cNvSpPr>
          <p:nvPr/>
        </p:nvSpPr>
        <p:spPr bwMode="auto">
          <a:xfrm>
            <a:off x="990600" y="4495800"/>
            <a:ext cx="7315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4800">
                <a:latin typeface="Calibri" pitchFamily="34" charset="0"/>
              </a:rPr>
              <a:t>Na Telesnej výchove cvičíme, beháme a skáčeme.</a:t>
            </a:r>
          </a:p>
        </p:txBody>
      </p:sp>
      <p:pic>
        <p:nvPicPr>
          <p:cNvPr id="18435" name="Picture 5" descr="Obrázok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438400" cy="222408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BlokTextu 3"/>
          <p:cNvSpPr txBox="1">
            <a:spLocks noChangeArrowheads="1"/>
          </p:cNvSpPr>
          <p:nvPr/>
        </p:nvSpPr>
        <p:spPr bwMode="auto">
          <a:xfrm>
            <a:off x="2514600" y="457200"/>
            <a:ext cx="434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48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Telesná výchova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180</Words>
  <Application>Microsoft Office PowerPoint</Application>
  <PresentationFormat>Prezentácia na obrazovke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Cesta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Roman</dc:creator>
  <cp:lastModifiedBy>Uzivatel</cp:lastModifiedBy>
  <cp:revision>18</cp:revision>
  <dcterms:created xsi:type="dcterms:W3CDTF">2012-09-26T18:18:13Z</dcterms:created>
  <dcterms:modified xsi:type="dcterms:W3CDTF">2014-02-20T10:41:07Z</dcterms:modified>
</cp:coreProperties>
</file>