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9" r:id="rId3"/>
    <p:sldId id="260" r:id="rId4"/>
    <p:sldId id="270" r:id="rId5"/>
    <p:sldId id="271" r:id="rId6"/>
    <p:sldId id="282" r:id="rId7"/>
    <p:sldId id="273" r:id="rId8"/>
    <p:sldId id="266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0" r:id="rId17"/>
    <p:sldId id="269" r:id="rId1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FF9933"/>
    <a:srgbClr val="FFFFCC"/>
    <a:srgbClr val="2C6AB4"/>
    <a:srgbClr val="990000"/>
    <a:srgbClr val="FF3300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30" autoAdjust="0"/>
  </p:normalViewPr>
  <p:slideViewPr>
    <p:cSldViewPr>
      <p:cViewPr>
        <p:scale>
          <a:sx n="75" d="100"/>
          <a:sy n="75" d="100"/>
        </p:scale>
        <p:origin x="-124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ED40-7436-43BB-A97A-6EE2754261C8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D2DA-6AAE-4964-8D14-11A1F70D1D1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59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6432-8C45-43A7-ADB4-DDCBB87C1161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8647-3A7A-4A0C-BBFF-332148EF16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44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D460-6719-458F-8BEB-F7044AA1869F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EA7D-BE16-46ED-8DF1-D817330205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19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DDD3-826B-4E57-A0CB-CE2A80254D35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677A-F4E6-4FA6-A446-51F533575F9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02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F519-A011-41EF-BEBD-9AC8C40BDCE3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A118-C6E8-4094-85AF-44675D43D5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32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A851B-D9FE-4549-9C0C-ECA69B4197FA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405E-387F-4D0C-BA61-10F1E33D962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20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73A0-2E4F-435E-B001-AD58AA726AAD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8F2-DC2C-400B-9BBB-52C770519DC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29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4CA1-55ED-4DE2-AE96-C2E2AA9F482D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F7DA-49F5-48AE-A466-2769635C9DC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15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F0D1-CD65-43EA-BD8B-B8550B9050BD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8A1F1-0EEE-4AEC-8068-D2D1A27AA8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00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183F-3CCB-4985-9B01-199383A6D56F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B8B05-EFC9-423F-86E7-4BAD09DBBE5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55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9B578-C55E-4006-99FB-EFABAA5482AE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8B7B-4B41-415A-8F1E-46A55EE3EA1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76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75AF8A-59DE-4B07-9257-5F39DCCA6669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0260A-1CAA-48E0-BCDC-D98D8398CAB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audio" Target="../media/audio10.wav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Program%20Files\Microsoft%20Office\Media\CntCD1\Sounds\j0082198.mid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PC\Local%20Settings\Temporary%20Internet%20Files\Content.IE5\Y9ZFTTPS\MS900074302%5b1%5d.mid" TargetMode="Externa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7.wav"/><Relationship Id="rId7" Type="http://schemas.openxmlformats.org/officeDocument/2006/relationships/image" Target="../media/image34.jpe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3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8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6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/>
              <a:t>Dopytovo orientovaný projekt</a:t>
            </a:r>
          </a:p>
          <a:p>
            <a:pPr algn="ctr"/>
            <a:r>
              <a:rPr lang="sk-SK" sz="1400" dirty="0"/>
              <a:t>Moderné vzdelávanie pre vedomostnú spoločnosť/Projekt je spolufinancovaný zo zdrojov EÚ</a:t>
            </a:r>
          </a:p>
          <a:p>
            <a:pPr algn="ctr"/>
            <a:r>
              <a:rPr lang="sk-SK" sz="1400" dirty="0"/>
              <a:t>Kód ITMS projektu 26110130435</a:t>
            </a:r>
          </a:p>
          <a:p>
            <a:pPr algn="ctr"/>
            <a:r>
              <a:rPr lang="sk-SK" sz="1400" dirty="0" smtClean="0"/>
              <a:t>Aktivita 1.1</a:t>
            </a:r>
            <a:r>
              <a:rPr lang="sk-SK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10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2800" smtClean="0">
                <a:solidFill>
                  <a:schemeClr val="bg1"/>
                </a:solidFill>
                <a:latin typeface="Comic Sans MS" pitchFamily="66" charset="0"/>
              </a:rPr>
              <a:t>Pamätáš si, ako nasledovali Julkine činnosti počas dňa? Zoraď ich  správne po poradí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042988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1. </a:t>
            </a:r>
          </a:p>
        </p:txBody>
      </p:sp>
      <p:sp>
        <p:nvSpPr>
          <p:cNvPr id="3" name="Obdélník 12"/>
          <p:cNvSpPr>
            <a:spLocks noChangeArrowheads="1"/>
          </p:cNvSpPr>
          <p:nvPr/>
        </p:nvSpPr>
        <p:spPr bwMode="auto">
          <a:xfrm>
            <a:off x="3635375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2. </a:t>
            </a:r>
          </a:p>
        </p:txBody>
      </p:sp>
      <p:sp>
        <p:nvSpPr>
          <p:cNvPr id="4" name="Obdélník 12"/>
          <p:cNvSpPr>
            <a:spLocks noChangeArrowheads="1"/>
          </p:cNvSpPr>
          <p:nvPr/>
        </p:nvSpPr>
        <p:spPr bwMode="auto">
          <a:xfrm>
            <a:off x="6084888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3. </a:t>
            </a:r>
          </a:p>
        </p:txBody>
      </p:sp>
      <p:sp>
        <p:nvSpPr>
          <p:cNvPr id="5" name="Obdélník 12"/>
          <p:cNvSpPr>
            <a:spLocks noChangeArrowheads="1"/>
          </p:cNvSpPr>
          <p:nvPr/>
        </p:nvSpPr>
        <p:spPr bwMode="auto">
          <a:xfrm>
            <a:off x="971550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4. </a:t>
            </a:r>
          </a:p>
        </p:txBody>
      </p:sp>
      <p:sp>
        <p:nvSpPr>
          <p:cNvPr id="6" name="Obdélník 12"/>
          <p:cNvSpPr>
            <a:spLocks noChangeArrowheads="1"/>
          </p:cNvSpPr>
          <p:nvPr/>
        </p:nvSpPr>
        <p:spPr bwMode="auto">
          <a:xfrm>
            <a:off x="3635375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5. </a:t>
            </a:r>
          </a:p>
        </p:txBody>
      </p:sp>
      <p:sp>
        <p:nvSpPr>
          <p:cNvPr id="7" name="Obdélník 12"/>
          <p:cNvSpPr>
            <a:spLocks noChangeArrowheads="1"/>
          </p:cNvSpPr>
          <p:nvPr/>
        </p:nvSpPr>
        <p:spPr bwMode="auto">
          <a:xfrm>
            <a:off x="6156325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6. </a:t>
            </a:r>
          </a:p>
        </p:txBody>
      </p:sp>
      <p:pic>
        <p:nvPicPr>
          <p:cNvPr id="30729" name="Picture 9" descr="13516318-illustration-of-cute-girl-wa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49388"/>
            <a:ext cx="1366837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14879300-illustration-of-kids-in-classroom-in-the-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08500"/>
            <a:ext cx="1439863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16451052-illustration-of-a-food-on-a-blue-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37063"/>
            <a:ext cx="1473200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Picture 12" descr="13158660-illustration-of-kids-in-the-pa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37063"/>
            <a:ext cx="1368425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3" name="Picture 13" descr="13524556-illustration-of-a-girl-eating-breakfa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7788"/>
            <a:ext cx="1223963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4" name="Picture 14" descr="Obrázok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300663"/>
            <a:ext cx="12954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7596336" y="590470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6 -0.08194 C -0.04098 -0.18241 -0.04202 -0.28218 -0.0757 -0.32315 C -0.10955 -0.36389 -0.204 -0.30648 -0.24254 -0.32731 C -0.28108 -0.34792 -0.29636 -0.42755 -0.30695 -0.4474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2800" smtClean="0">
                <a:solidFill>
                  <a:schemeClr val="bg1"/>
                </a:solidFill>
                <a:latin typeface="Comic Sans MS" pitchFamily="66" charset="0"/>
              </a:rPr>
              <a:t>Pamätáš si, ako nasledovali Julkine činnosti počas dňa? Zoraď ich  správne po poradí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042988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1. </a:t>
            </a:r>
          </a:p>
        </p:txBody>
      </p:sp>
      <p:sp>
        <p:nvSpPr>
          <p:cNvPr id="3" name="Obdélník 12"/>
          <p:cNvSpPr>
            <a:spLocks noChangeArrowheads="1"/>
          </p:cNvSpPr>
          <p:nvPr/>
        </p:nvSpPr>
        <p:spPr bwMode="auto">
          <a:xfrm>
            <a:off x="3635375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2. </a:t>
            </a:r>
          </a:p>
        </p:txBody>
      </p:sp>
      <p:sp>
        <p:nvSpPr>
          <p:cNvPr id="4" name="Obdélník 12"/>
          <p:cNvSpPr>
            <a:spLocks noChangeArrowheads="1"/>
          </p:cNvSpPr>
          <p:nvPr/>
        </p:nvSpPr>
        <p:spPr bwMode="auto">
          <a:xfrm>
            <a:off x="6084888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3. </a:t>
            </a:r>
          </a:p>
        </p:txBody>
      </p:sp>
      <p:sp>
        <p:nvSpPr>
          <p:cNvPr id="5" name="Obdélník 12"/>
          <p:cNvSpPr>
            <a:spLocks noChangeArrowheads="1"/>
          </p:cNvSpPr>
          <p:nvPr/>
        </p:nvSpPr>
        <p:spPr bwMode="auto">
          <a:xfrm>
            <a:off x="971550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4. </a:t>
            </a:r>
          </a:p>
        </p:txBody>
      </p:sp>
      <p:sp>
        <p:nvSpPr>
          <p:cNvPr id="6" name="Obdélník 12"/>
          <p:cNvSpPr>
            <a:spLocks noChangeArrowheads="1"/>
          </p:cNvSpPr>
          <p:nvPr/>
        </p:nvSpPr>
        <p:spPr bwMode="auto">
          <a:xfrm>
            <a:off x="3635375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5. </a:t>
            </a:r>
          </a:p>
        </p:txBody>
      </p:sp>
      <p:sp>
        <p:nvSpPr>
          <p:cNvPr id="7" name="Obdélník 12"/>
          <p:cNvSpPr>
            <a:spLocks noChangeArrowheads="1"/>
          </p:cNvSpPr>
          <p:nvPr/>
        </p:nvSpPr>
        <p:spPr bwMode="auto">
          <a:xfrm>
            <a:off x="6156325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6. </a:t>
            </a:r>
          </a:p>
        </p:txBody>
      </p:sp>
      <p:pic>
        <p:nvPicPr>
          <p:cNvPr id="31753" name="Picture 9" descr="13516318-illustration-of-cute-girl-wa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49388"/>
            <a:ext cx="1366837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14879300-illustration-of-kids-in-classroom-in-the-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412875"/>
            <a:ext cx="1439863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1" descr="16451052-illustration-of-a-food-on-a-blue-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37063"/>
            <a:ext cx="1473200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13158660-illustration-of-kids-in-the-pa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37063"/>
            <a:ext cx="1368425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13524556-illustration-of-a-girl-eating-breakfa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7788"/>
            <a:ext cx="1223963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Obrázok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300663"/>
            <a:ext cx="12954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7596336" y="590470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6 -0.07709 C -0.03402 -0.15301 -0.05451 -0.22871 -0.01441 -0.26042 C 0.0257 -0.29213 0.18264 -0.23866 0.22726 -0.26736 C 0.27188 -0.29607 0.2625 -0.36435 0.2533 -0.43264 " pathEditMode="relative" ptsTypes="aaaA">
                                      <p:cBhvr>
                                        <p:cTn id="6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2800" smtClean="0">
                <a:solidFill>
                  <a:schemeClr val="bg1"/>
                </a:solidFill>
                <a:latin typeface="Comic Sans MS" pitchFamily="66" charset="0"/>
              </a:rPr>
              <a:t>Pamätáš si, ako nasledovali Julkine činnosti počas dňa? Zoraď ich  správne po poradí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042988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1. </a:t>
            </a:r>
          </a:p>
        </p:txBody>
      </p:sp>
      <p:sp>
        <p:nvSpPr>
          <p:cNvPr id="3" name="Obdélník 12"/>
          <p:cNvSpPr>
            <a:spLocks noChangeArrowheads="1"/>
          </p:cNvSpPr>
          <p:nvPr/>
        </p:nvSpPr>
        <p:spPr bwMode="auto">
          <a:xfrm>
            <a:off x="3635375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2. </a:t>
            </a:r>
          </a:p>
        </p:txBody>
      </p:sp>
      <p:sp>
        <p:nvSpPr>
          <p:cNvPr id="4" name="Obdélník 12"/>
          <p:cNvSpPr>
            <a:spLocks noChangeArrowheads="1"/>
          </p:cNvSpPr>
          <p:nvPr/>
        </p:nvSpPr>
        <p:spPr bwMode="auto">
          <a:xfrm>
            <a:off x="6084888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3. </a:t>
            </a:r>
          </a:p>
        </p:txBody>
      </p:sp>
      <p:sp>
        <p:nvSpPr>
          <p:cNvPr id="5" name="Obdélník 12"/>
          <p:cNvSpPr>
            <a:spLocks noChangeArrowheads="1"/>
          </p:cNvSpPr>
          <p:nvPr/>
        </p:nvSpPr>
        <p:spPr bwMode="auto">
          <a:xfrm>
            <a:off x="971550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4. </a:t>
            </a:r>
          </a:p>
        </p:txBody>
      </p:sp>
      <p:sp>
        <p:nvSpPr>
          <p:cNvPr id="6" name="Obdélník 12"/>
          <p:cNvSpPr>
            <a:spLocks noChangeArrowheads="1"/>
          </p:cNvSpPr>
          <p:nvPr/>
        </p:nvSpPr>
        <p:spPr bwMode="auto">
          <a:xfrm>
            <a:off x="3635375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5. </a:t>
            </a:r>
          </a:p>
        </p:txBody>
      </p:sp>
      <p:sp>
        <p:nvSpPr>
          <p:cNvPr id="7" name="Obdélník 12"/>
          <p:cNvSpPr>
            <a:spLocks noChangeArrowheads="1"/>
          </p:cNvSpPr>
          <p:nvPr/>
        </p:nvSpPr>
        <p:spPr bwMode="auto">
          <a:xfrm>
            <a:off x="6156325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6. </a:t>
            </a:r>
          </a:p>
        </p:txBody>
      </p:sp>
      <p:pic>
        <p:nvPicPr>
          <p:cNvPr id="32777" name="Picture 9" descr="13516318-illustration-of-cute-girl-wa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49388"/>
            <a:ext cx="1366837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14879300-illustration-of-kids-in-classroom-in-the-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412875"/>
            <a:ext cx="1439863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16451052-illustration-of-a-food-on-a-blue-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46213"/>
            <a:ext cx="1473200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13158660-illustration-of-kids-in-the-pa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37063"/>
            <a:ext cx="1368425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13524556-illustration-of-a-girl-eating-breakfa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7788"/>
            <a:ext cx="1223963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Obrázok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300663"/>
            <a:ext cx="12954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7596336" y="590470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6805 L 0.00399 -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2800" smtClean="0">
                <a:solidFill>
                  <a:schemeClr val="bg1"/>
                </a:solidFill>
                <a:latin typeface="Comic Sans MS" pitchFamily="66" charset="0"/>
              </a:rPr>
              <a:t>Pamätáš si, ako nasledovali Julkine činnosti počas dňa? Zoraď ich  správne po poradí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042988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1. </a:t>
            </a:r>
          </a:p>
        </p:txBody>
      </p:sp>
      <p:sp>
        <p:nvSpPr>
          <p:cNvPr id="3" name="Obdélník 12"/>
          <p:cNvSpPr>
            <a:spLocks noChangeArrowheads="1"/>
          </p:cNvSpPr>
          <p:nvPr/>
        </p:nvSpPr>
        <p:spPr bwMode="auto">
          <a:xfrm>
            <a:off x="3635375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2. </a:t>
            </a:r>
          </a:p>
        </p:txBody>
      </p:sp>
      <p:sp>
        <p:nvSpPr>
          <p:cNvPr id="4" name="Obdélník 12"/>
          <p:cNvSpPr>
            <a:spLocks noChangeArrowheads="1"/>
          </p:cNvSpPr>
          <p:nvPr/>
        </p:nvSpPr>
        <p:spPr bwMode="auto">
          <a:xfrm>
            <a:off x="6084888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3. </a:t>
            </a:r>
          </a:p>
        </p:txBody>
      </p:sp>
      <p:sp>
        <p:nvSpPr>
          <p:cNvPr id="5" name="Obdélník 12"/>
          <p:cNvSpPr>
            <a:spLocks noChangeArrowheads="1"/>
          </p:cNvSpPr>
          <p:nvPr/>
        </p:nvSpPr>
        <p:spPr bwMode="auto">
          <a:xfrm>
            <a:off x="971550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4. </a:t>
            </a:r>
          </a:p>
        </p:txBody>
      </p:sp>
      <p:sp>
        <p:nvSpPr>
          <p:cNvPr id="6" name="Obdélník 12"/>
          <p:cNvSpPr>
            <a:spLocks noChangeArrowheads="1"/>
          </p:cNvSpPr>
          <p:nvPr/>
        </p:nvSpPr>
        <p:spPr bwMode="auto">
          <a:xfrm>
            <a:off x="3635375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5. </a:t>
            </a:r>
          </a:p>
        </p:txBody>
      </p:sp>
      <p:sp>
        <p:nvSpPr>
          <p:cNvPr id="7" name="Obdélník 12"/>
          <p:cNvSpPr>
            <a:spLocks noChangeArrowheads="1"/>
          </p:cNvSpPr>
          <p:nvPr/>
        </p:nvSpPr>
        <p:spPr bwMode="auto">
          <a:xfrm>
            <a:off x="6156325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6. </a:t>
            </a:r>
          </a:p>
        </p:txBody>
      </p:sp>
      <p:pic>
        <p:nvPicPr>
          <p:cNvPr id="33801" name="Picture 9" descr="13516318-illustration-of-cute-girl-wa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49388"/>
            <a:ext cx="1366837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14879300-illustration-of-kids-in-classroom-in-the-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412875"/>
            <a:ext cx="1439863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 descr="16451052-illustration-of-a-food-on-a-blue-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46213"/>
            <a:ext cx="1473200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 descr="13158660-illustration-of-kids-in-the-pa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89250"/>
            <a:ext cx="1368425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 descr="13524556-illustration-of-a-girl-eating-breakfa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7788"/>
            <a:ext cx="1223963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Obrázok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300663"/>
            <a:ext cx="12954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7596336" y="590470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C 0.16389 0.02824 0.32812 0.05671 0.40226 4.44444E-6 C 0.47656 -0.05602 0.46007 -0.19676 0.4441 -0.3368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2800" smtClean="0">
                <a:solidFill>
                  <a:schemeClr val="bg1"/>
                </a:solidFill>
                <a:latin typeface="Comic Sans MS" pitchFamily="66" charset="0"/>
              </a:rPr>
              <a:t>Pamätáš si, ako nasledovali Julkine činnosti počas dňa? Zoraď ich  správne po poradí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042988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1. </a:t>
            </a:r>
          </a:p>
        </p:txBody>
      </p:sp>
      <p:sp>
        <p:nvSpPr>
          <p:cNvPr id="3" name="Obdélník 12"/>
          <p:cNvSpPr>
            <a:spLocks noChangeArrowheads="1"/>
          </p:cNvSpPr>
          <p:nvPr/>
        </p:nvSpPr>
        <p:spPr bwMode="auto">
          <a:xfrm>
            <a:off x="3635375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2. </a:t>
            </a:r>
          </a:p>
        </p:txBody>
      </p:sp>
      <p:sp>
        <p:nvSpPr>
          <p:cNvPr id="4" name="Obdélník 12"/>
          <p:cNvSpPr>
            <a:spLocks noChangeArrowheads="1"/>
          </p:cNvSpPr>
          <p:nvPr/>
        </p:nvSpPr>
        <p:spPr bwMode="auto">
          <a:xfrm>
            <a:off x="6084888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3. </a:t>
            </a:r>
          </a:p>
        </p:txBody>
      </p:sp>
      <p:sp>
        <p:nvSpPr>
          <p:cNvPr id="5" name="Obdélník 12"/>
          <p:cNvSpPr>
            <a:spLocks noChangeArrowheads="1"/>
          </p:cNvSpPr>
          <p:nvPr/>
        </p:nvSpPr>
        <p:spPr bwMode="auto">
          <a:xfrm>
            <a:off x="971550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4. </a:t>
            </a:r>
          </a:p>
        </p:txBody>
      </p:sp>
      <p:sp>
        <p:nvSpPr>
          <p:cNvPr id="6" name="Obdélník 12"/>
          <p:cNvSpPr>
            <a:spLocks noChangeArrowheads="1"/>
          </p:cNvSpPr>
          <p:nvPr/>
        </p:nvSpPr>
        <p:spPr bwMode="auto">
          <a:xfrm>
            <a:off x="3635375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5. </a:t>
            </a:r>
          </a:p>
        </p:txBody>
      </p:sp>
      <p:sp>
        <p:nvSpPr>
          <p:cNvPr id="7" name="Obdélník 12"/>
          <p:cNvSpPr>
            <a:spLocks noChangeArrowheads="1"/>
          </p:cNvSpPr>
          <p:nvPr/>
        </p:nvSpPr>
        <p:spPr bwMode="auto">
          <a:xfrm>
            <a:off x="6156325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6. </a:t>
            </a:r>
          </a:p>
        </p:txBody>
      </p:sp>
      <p:pic>
        <p:nvPicPr>
          <p:cNvPr id="34825" name="Picture 9" descr="13516318-illustration-of-cute-girl-wa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49388"/>
            <a:ext cx="1366837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 descr="14879300-illustration-of-kids-in-classroom-in-the-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412875"/>
            <a:ext cx="1439863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1" descr="16451052-illustration-of-a-food-on-a-blue-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46213"/>
            <a:ext cx="1473200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 descr="13158660-illustration-of-kids-in-the-pa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89250"/>
            <a:ext cx="1368425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3" descr="13524556-illustration-of-a-girl-eating-breakfa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7813"/>
            <a:ext cx="1223963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Obrázok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300663"/>
            <a:ext cx="12954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7596336" y="590470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838 L 0.11024 -0.3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7380288" y="5013325"/>
            <a:ext cx="93662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6867" name="Picture 3" descr="obe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820862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5076825" y="5229225"/>
            <a:ext cx="1008063" cy="431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6869" name="Picture 5" descr="obed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8863"/>
            <a:ext cx="1965325" cy="11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404813"/>
            <a:ext cx="8759825" cy="574675"/>
          </a:xfrm>
        </p:spPr>
        <p:txBody>
          <a:bodyPr>
            <a:normAutofit fontScale="90000"/>
          </a:bodyPr>
          <a:lstStyle/>
          <a:p>
            <a:r>
              <a:rPr lang="sk-SK" sz="4000" b="1" smtClean="0">
                <a:solidFill>
                  <a:srgbClr val="FFFF00"/>
                </a:solidFill>
                <a:latin typeface="Comic Sans MS" pitchFamily="66" charset="0"/>
              </a:rPr>
              <a:t>Julkin obed</a:t>
            </a:r>
            <a:endParaRPr lang="sk-SK" sz="2400" smtClean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3" name="Nadpis 1"/>
          <p:cNvSpPr>
            <a:spLocks/>
          </p:cNvSpPr>
          <p:nvPr/>
        </p:nvSpPr>
        <p:spPr bwMode="auto">
          <a:xfrm>
            <a:off x="1692275" y="908050"/>
            <a:ext cx="64087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2000" b="1">
                <a:solidFill>
                  <a:srgbClr val="990000"/>
                </a:solidFill>
                <a:latin typeface="Comic Sans MS" pitchFamily="66" charset="0"/>
              </a:rPr>
              <a:t>Pomôž Julke vybrať, čo môže obedovať.</a:t>
            </a:r>
          </a:p>
        </p:txBody>
      </p:sp>
      <p:pic>
        <p:nvPicPr>
          <p:cNvPr id="36872" name="Picture 8" descr="jabl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1192212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obe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1749425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obed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183515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obed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1820862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obed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1196975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7" name="Picture 13" descr="obed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1728788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8" name="Picture 14" descr="obed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13325"/>
            <a:ext cx="1965325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9" name="Picture 15" descr="obed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12875"/>
            <a:ext cx="19653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0" name="Picture 16" descr="obed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016125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1" name="Picture 17" descr="bonbó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223963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2" name="Picture 18" descr="Nepojmenovaný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20938"/>
            <a:ext cx="723900" cy="16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3" name="kdsw257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dswow02.wav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2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4" name="kdsw257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dswow02.wav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92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5" name="kdsw257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dswow02.wav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893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6" name="kdsw258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dswow02.wav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157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7" name="kdsw259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dswow02.wav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16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4" name="Tlačidlo akcie: Dopredu alebo Ďalej 23">
            <a:hlinkClick r:id="" action="ppaction://hlinkshowjump?jump=nextslide" highlightClick="1"/>
          </p:cNvPr>
          <p:cNvSpPr/>
          <p:nvPr/>
        </p:nvSpPr>
        <p:spPr>
          <a:xfrm>
            <a:off x="7596336" y="590470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6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6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 nodeType="clickPar">
                      <p:stCondLst>
                        <p:cond delay="0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6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 nodeType="clickPar">
                      <p:stCondLst>
                        <p:cond delay="0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6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6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6"/>
                  </p:tgtEl>
                </p:cond>
              </p:nextCondLst>
            </p:seq>
            <p:audio>
              <p:cMediaNode showWhenStopped="0">
                <p:cTn id="2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83"/>
                </p:tgtEl>
              </p:cMediaNode>
            </p:audio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6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678" fill="hold"/>
                                        <p:tgtEl>
                                          <p:spTgt spid="368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7"/>
                  </p:tgtEl>
                </p:cond>
              </p:nextCondLst>
            </p:seq>
            <p:audio>
              <p:cMediaNode showWhenStopped="0">
                <p:cTn id="2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84"/>
                </p:tgtEl>
              </p:cMediaNode>
            </p:audio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678" fill="hold"/>
                                        <p:tgtEl>
                                          <p:spTgt spid="368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  <p:audio>
              <p:cMediaNode showWhenStopped="0">
                <p:cTn id="2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85"/>
                </p:tgtEl>
              </p:cMediaNode>
            </p:audio>
            <p:audio>
              <p:cMediaNode showWhenStopped="0">
                <p:cTn id="2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86"/>
                </p:tgtEl>
              </p:cMediaNode>
            </p:audio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 nodeType="clickPar">
                      <p:stCondLst>
                        <p:cond delay="0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7" dur="1678" fill="hold"/>
                                        <p:tgtEl>
                                          <p:spTgt spid="368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9"/>
                  </p:tgtEl>
                </p:cond>
              </p:nextCondLst>
            </p:seq>
            <p:audio>
              <p:cMediaNode showWhenStopped="0">
                <p:cTn id="2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87"/>
                </p:tgtEl>
              </p:cMediaNode>
            </p:audio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6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 nodeType="clickPar">
                      <p:stCondLst>
                        <p:cond delay="0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678" fill="hold"/>
                                        <p:tgtEl>
                                          <p:spTgt spid="368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6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 nodeType="clickPar">
                      <p:stCondLst>
                        <p:cond delay="0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678" fill="hold"/>
                                        <p:tgtEl>
                                          <p:spTgt spid="368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5"/>
                  </p:tgtEl>
                </p:cond>
              </p:nextCondLst>
            </p:seq>
          </p:childTnLst>
        </p:cTn>
      </p:par>
    </p:tnLst>
    <p:bldLst>
      <p:bldP spid="36866" grpId="0" animBg="1"/>
      <p:bldP spid="36866" grpId="1" animBg="1"/>
      <p:bldP spid="36866" grpId="2" animBg="1"/>
      <p:bldP spid="368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539750" y="404813"/>
            <a:ext cx="8229600" cy="792162"/>
          </a:xfrm>
        </p:spPr>
        <p:txBody>
          <a:bodyPr/>
          <a:lstStyle/>
          <a:p>
            <a:r>
              <a:rPr lang="sk-SK" b="1" smtClean="0">
                <a:latin typeface="Comic Sans MS" pitchFamily="66" charset="0"/>
              </a:rPr>
              <a:t>NOC</a:t>
            </a:r>
          </a:p>
        </p:txBody>
      </p:sp>
      <p:sp>
        <p:nvSpPr>
          <p:cNvPr id="13" name="Oválný popisek 12"/>
          <p:cNvSpPr/>
          <p:nvPr/>
        </p:nvSpPr>
        <p:spPr>
          <a:xfrm>
            <a:off x="4356100" y="1341438"/>
            <a:ext cx="2643188" cy="11842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latin typeface="Comic Sans MS" pitchFamily="66" charset="0"/>
              </a:rPr>
              <a:t>Dobrú noc</a:t>
            </a:r>
          </a:p>
        </p:txBody>
      </p:sp>
      <p:pic>
        <p:nvPicPr>
          <p:cNvPr id="7" name="Picture 8" descr="http://www.tvojweb.istudio.sk/gify/star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50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www.tvojweb.istudio.sk/gify/star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000250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tvojweb.istudio.sk/gify/star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97200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www.tvojweb.istudio.sk/gify/star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924300" y="5300663"/>
            <a:ext cx="1871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sk-SK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Julka spí</a:t>
            </a:r>
            <a:endParaRPr lang="sk-SK" sz="3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5849" name="Picture 9" descr="Obrázok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316865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4827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j0082198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Tlačidlo akcie: Dopredu alebo Ďalej 13">
            <a:hlinkClick r:id="" action="ppaction://hlinkshowjump?jump=nextslide" highlightClick="1"/>
          </p:cNvPr>
          <p:cNvSpPr/>
          <p:nvPr/>
        </p:nvSpPr>
        <p:spPr>
          <a:xfrm>
            <a:off x="7596336" y="590470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532" fill="hold"/>
                                        <p:tgtEl>
                                          <p:spTgt spid="358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32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32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32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1"/>
                </p:tgtEl>
              </p:cMediaNode>
            </p:audio>
          </p:childTnLst>
        </p:cTn>
      </p:par>
    </p:tnLst>
    <p:bldLst>
      <p:bldP spid="4" grpId="0" autoUpdateAnimBg="0"/>
      <p:bldP spid="13" grpId="0" animBg="1" autoUpdateAnimBg="0"/>
      <p:bldP spid="204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 idx="4294967295"/>
          </p:nvPr>
        </p:nvSpPr>
        <p:spPr>
          <a:xfrm>
            <a:off x="468313" y="1125538"/>
            <a:ext cx="8229600" cy="1143000"/>
          </a:xfrm>
        </p:spPr>
        <p:txBody>
          <a:bodyPr/>
          <a:lstStyle/>
          <a:p>
            <a:r>
              <a:rPr lang="sk-SK" smtClean="0">
                <a:latin typeface="Comic Sans MS" pitchFamily="66" charset="0"/>
              </a:rPr>
              <a:t> Ďakujem za pozornosť 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2565400"/>
            <a:ext cx="8280400" cy="18716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Vypracovala: Mgr. Grňová Eva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Základná škola internátna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pre žiakov s narušenou komunikačnou schopnosťou Brezolupy 30</a:t>
            </a:r>
            <a:endParaRPr lang="sk-SK" sz="2400" smtClean="0">
              <a:latin typeface="Arial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00113" y="5734050"/>
            <a:ext cx="7653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/>
              <a:t>Tematický celok : </a:t>
            </a:r>
            <a:r>
              <a:rPr lang="sk-SK" b="1"/>
              <a:t>Môj čas                                           </a:t>
            </a:r>
            <a:r>
              <a:rPr lang="sk-SK"/>
              <a:t>Téma : </a:t>
            </a:r>
            <a:r>
              <a:rPr lang="sk-SK" b="1"/>
              <a:t>Režim dňa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/>
      <p:bldP spid="235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S900074302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Nadpis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785813"/>
          </a:xfrm>
        </p:spPr>
        <p:txBody>
          <a:bodyPr/>
          <a:lstStyle/>
          <a:p>
            <a:r>
              <a:rPr lang="sk-SK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latin typeface="Comic Sans MS" pitchFamily="66" charset="0"/>
              </a:rPr>
              <a:t>REŽIM DŇA</a:t>
            </a:r>
            <a:endParaRPr lang="sk-SK" b="1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32138" y="5445125"/>
            <a:ext cx="2928937" cy="642938"/>
          </a:xfrm>
        </p:spPr>
        <p:txBody>
          <a:bodyPr>
            <a:normAutofit/>
          </a:bodyPr>
          <a:lstStyle/>
          <a:p>
            <a:r>
              <a:rPr lang="sk-SK" sz="3000" b="1" smtClean="0">
                <a:solidFill>
                  <a:schemeClr val="tx1"/>
                </a:solidFill>
                <a:latin typeface="Comic Sans MS" pitchFamily="66" charset="0"/>
              </a:rPr>
              <a:t>JULKIN  DEŇ</a:t>
            </a:r>
            <a:endParaRPr lang="sk-SK" sz="3000" smtClean="0">
              <a:solidFill>
                <a:srgbClr val="898989"/>
              </a:solidFill>
            </a:endParaRPr>
          </a:p>
        </p:txBody>
      </p:sp>
      <p:pic>
        <p:nvPicPr>
          <p:cNvPr id="5" name="MS902452.wav">
            <a:hlinkClick r:id="" action="ppaction://media"/>
          </p:cNvPr>
          <p:cNvPicPr>
            <a:picLocks noRot="1" noChangeAspect="1"/>
          </p:cNvPicPr>
          <p:nvPr>
            <a:wavAudioFile r:embed="rId2" name="MS900116615[2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S902468.wav">
            <a:hlinkClick r:id="" action="ppaction://media"/>
          </p:cNvPr>
          <p:cNvPicPr>
            <a:picLocks noRot="1" noChangeAspect="1"/>
          </p:cNvPicPr>
          <p:nvPr>
            <a:wavAudioFile r:embed="rId3" name="MS900116613[2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S902469.wav">
            <a:hlinkClick r:id="" action="ppaction://media"/>
          </p:cNvPr>
          <p:cNvPicPr>
            <a:picLocks noRot="1" noChangeAspect="1"/>
          </p:cNvPicPr>
          <p:nvPr>
            <a:wavAudioFile r:embed="rId4" name="MS900116611[2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S902470.wav">
            <a:hlinkClick r:id="" action="ppaction://media"/>
          </p:cNvPr>
          <p:cNvPicPr>
            <a:picLocks noRot="1" noChangeAspect="1"/>
          </p:cNvPicPr>
          <p:nvPr>
            <a:wavAudioFile r:embed="rId4" name="MS900116611[2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Obrázok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514985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Tlačidlo akcie: Dopredu alebo Ďalej 3">
            <a:hlinkClick r:id="" action="ppaction://hlinkshowjump?jump=nextslide" highlightClick="1"/>
          </p:cNvPr>
          <p:cNvSpPr/>
          <p:nvPr/>
        </p:nvSpPr>
        <p:spPr>
          <a:xfrm>
            <a:off x="7596336" y="590470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5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884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375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66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ový popisek 4"/>
          <p:cNvSpPr/>
          <p:nvPr/>
        </p:nvSpPr>
        <p:spPr>
          <a:xfrm>
            <a:off x="971550" y="908050"/>
            <a:ext cx="7215188" cy="2571750"/>
          </a:xfrm>
          <a:prstGeom prst="wedgeRoundRectCallout">
            <a:avLst>
              <a:gd name="adj1" fmla="val -25173"/>
              <a:gd name="adj2" fmla="val 67371"/>
              <a:gd name="adj3" fmla="val 16667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55299" name="Picture 3" descr="E:\fotky,dok\Dokumenty\Projekt\obr.-noc a deň\4[2].gif"/>
          <p:cNvPicPr>
            <a:picLocks noChangeAspect="1" noChangeArrowheads="1" noCrop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1187450" y="3860800"/>
            <a:ext cx="2220913" cy="23034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délník 1"/>
          <p:cNvSpPr/>
          <p:nvPr/>
        </p:nvSpPr>
        <p:spPr>
          <a:xfrm>
            <a:off x="1500188" y="1143000"/>
            <a:ext cx="6357937" cy="2289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Haló, Julka, sedmospáč,</a:t>
            </a:r>
          </a:p>
          <a:p>
            <a:pPr algn="ctr"/>
            <a:r>
              <a:rPr lang="sk-SK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zvoní budík, vstávať ráč!</a:t>
            </a:r>
          </a:p>
          <a:p>
            <a:pPr algn="ctr"/>
            <a:r>
              <a:rPr lang="sk-SK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 umytie a jedenie,</a:t>
            </a:r>
          </a:p>
          <a:p>
            <a:pPr algn="ctr"/>
            <a:r>
              <a:rPr lang="sk-SK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 všetko treba mať čas.</a:t>
            </a:r>
          </a:p>
        </p:txBody>
      </p:sp>
      <p:pic>
        <p:nvPicPr>
          <p:cNvPr id="14342" name="budi248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udik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941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Tlačidlo akcie: Dopredu alebo Ďalej 5">
            <a:hlinkClick r:id="" action="ppaction://hlinkshowjump?jump=nextslide" highlightClick="1"/>
          </p:cNvPr>
          <p:cNvSpPr/>
          <p:nvPr/>
        </p:nvSpPr>
        <p:spPr>
          <a:xfrm>
            <a:off x="7596336" y="590470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4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686800" cy="838200"/>
          </a:xfrm>
        </p:spPr>
        <p:txBody>
          <a:bodyPr/>
          <a:lstStyle/>
          <a:p>
            <a:r>
              <a:rPr lang="sk-SK" b="1" smtClean="0">
                <a:latin typeface="Comic Sans MS" pitchFamily="66" charset="0"/>
              </a:rPr>
              <a:t>Julkin deň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268538" y="1125538"/>
            <a:ext cx="820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latin typeface="Comic Sans MS" pitchFamily="66" charset="0"/>
              </a:rPr>
              <a:t>ráno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779838" y="2060575"/>
            <a:ext cx="175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Comic Sans MS" pitchFamily="66" charset="0"/>
              </a:rPr>
              <a:t>dopoludnie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292725" y="3213100"/>
            <a:ext cx="874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latin typeface="Comic Sans MS" pitchFamily="66" charset="0"/>
              </a:rPr>
              <a:t>obed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580063" y="4005263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Comic Sans MS" pitchFamily="66" charset="0"/>
              </a:rPr>
              <a:t>popoludnie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732588" y="4797425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latin typeface="Comic Sans MS" pitchFamily="66" charset="0"/>
              </a:rPr>
              <a:t>večer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7956550" y="5805488"/>
            <a:ext cx="66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latin typeface="Comic Sans MS" pitchFamily="66" charset="0"/>
              </a:rPr>
              <a:t>noc</a:t>
            </a:r>
          </a:p>
        </p:txBody>
      </p:sp>
      <p:pic>
        <p:nvPicPr>
          <p:cNvPr id="25616" name="Picture 16" descr="13516318-illustration-of-cute-girl-wa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1295400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23" descr="Obrázo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45125"/>
            <a:ext cx="1295400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Picture 24" descr="13524556-illustration-of-a-girl-eating-breakf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652963"/>
            <a:ext cx="1223963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Picture 25" descr="14879300-illustration-of-kids-in-classroom-in-the-scho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1439862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Picture 26" descr="13158660-illustration-of-kids-in-the-par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05263"/>
            <a:ext cx="1368425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Picture 27" descr="16451052-illustration-of-a-food-on-a-blue-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24175"/>
            <a:ext cx="1473200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obeduje2"/>
          <p:cNvPicPr>
            <a:picLocks noChangeAspect="1" noChangeArrowheads="1"/>
          </p:cNvPicPr>
          <p:nvPr/>
        </p:nvPicPr>
        <p:blipFill>
          <a:blip r:embed="rId8" cstate="print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8275"/>
            <a:ext cx="774700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6" name="Tlačidlo akcie: Dopredu alebo Ďalej 15">
            <a:hlinkClick r:id="" action="ppaction://hlinkshowjump?jump=nextslide" highlightClick="1"/>
          </p:cNvPr>
          <p:cNvSpPr/>
          <p:nvPr/>
        </p:nvSpPr>
        <p:spPr>
          <a:xfrm>
            <a:off x="4107434" y="588988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3"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2" grpId="1"/>
      <p:bldP spid="25613" grpId="0"/>
      <p:bldP spid="25614" grpId="0"/>
      <p:bldP spid="256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00113" y="404813"/>
            <a:ext cx="7586662" cy="792162"/>
          </a:xfrm>
        </p:spPr>
        <p:txBody>
          <a:bodyPr>
            <a:normAutofit/>
          </a:bodyPr>
          <a:lstStyle/>
          <a:p>
            <a:r>
              <a:rPr lang="sk-SK" sz="4000" b="1" smtClean="0">
                <a:solidFill>
                  <a:srgbClr val="FFFF00"/>
                </a:solidFill>
                <a:latin typeface="Comic Sans MS" pitchFamily="66" charset="0"/>
              </a:rPr>
              <a:t>Čo robí Julka ráno?</a:t>
            </a:r>
          </a:p>
        </p:txBody>
      </p:sp>
      <p:sp>
        <p:nvSpPr>
          <p:cNvPr id="14339" name="Zástupný symbol pro obsah 6"/>
          <p:cNvSpPr>
            <a:spLocks noGrp="1"/>
          </p:cNvSpPr>
          <p:nvPr>
            <p:ph sz="half" idx="4294967295"/>
          </p:nvPr>
        </p:nvSpPr>
        <p:spPr>
          <a:xfrm>
            <a:off x="900113" y="1557338"/>
            <a:ext cx="2016125" cy="49053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smtClean="0">
                <a:latin typeface="Comic Sans MS" pitchFamily="66" charset="0"/>
              </a:rPr>
              <a:t> Vstáva</a:t>
            </a:r>
          </a:p>
        </p:txBody>
      </p:sp>
      <p:cxnSp>
        <p:nvCxnSpPr>
          <p:cNvPr id="39" name="Přímá spojovací šipka 38"/>
          <p:cNvCxnSpPr>
            <a:cxnSpLocks noChangeShapeType="1"/>
          </p:cNvCxnSpPr>
          <p:nvPr/>
        </p:nvCxnSpPr>
        <p:spPr bwMode="auto">
          <a:xfrm>
            <a:off x="3419475" y="2924175"/>
            <a:ext cx="1296988" cy="1588"/>
          </a:xfrm>
          <a:prstGeom prst="straightConnector1">
            <a:avLst/>
          </a:prstGeom>
          <a:noFill/>
          <a:ln w="158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Přímá spojovací šipka 42"/>
          <p:cNvCxnSpPr>
            <a:cxnSpLocks noChangeShapeType="1"/>
          </p:cNvCxnSpPr>
          <p:nvPr/>
        </p:nvCxnSpPr>
        <p:spPr bwMode="auto">
          <a:xfrm>
            <a:off x="3563938" y="3789363"/>
            <a:ext cx="3095625" cy="0"/>
          </a:xfrm>
          <a:prstGeom prst="straightConnector1">
            <a:avLst/>
          </a:prstGeom>
          <a:noFill/>
          <a:ln w="158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Přímá spojovací šipka 44"/>
          <p:cNvCxnSpPr>
            <a:cxnSpLocks noChangeShapeType="1"/>
          </p:cNvCxnSpPr>
          <p:nvPr/>
        </p:nvCxnSpPr>
        <p:spPr bwMode="auto">
          <a:xfrm>
            <a:off x="3635375" y="4797425"/>
            <a:ext cx="1873250" cy="0"/>
          </a:xfrm>
          <a:prstGeom prst="straightConnector1">
            <a:avLst/>
          </a:prstGeom>
          <a:noFill/>
          <a:ln w="158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Přímá spojovací šipka 48"/>
          <p:cNvCxnSpPr>
            <a:cxnSpLocks noChangeShapeType="1"/>
          </p:cNvCxnSpPr>
          <p:nvPr/>
        </p:nvCxnSpPr>
        <p:spPr bwMode="auto">
          <a:xfrm>
            <a:off x="2916238" y="1916113"/>
            <a:ext cx="863600" cy="0"/>
          </a:xfrm>
          <a:prstGeom prst="straightConnector1">
            <a:avLst/>
          </a:prstGeom>
          <a:noFill/>
          <a:ln w="158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ástupný symbol pro obsah 6"/>
          <p:cNvSpPr>
            <a:spLocks/>
          </p:cNvSpPr>
          <p:nvPr/>
        </p:nvSpPr>
        <p:spPr bwMode="auto">
          <a:xfrm>
            <a:off x="900113" y="2565400"/>
            <a:ext cx="25209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sk-SK" sz="3200">
                <a:latin typeface="Comic Sans MS" pitchFamily="66" charset="0"/>
              </a:rPr>
              <a:t> Umýva sa</a:t>
            </a:r>
          </a:p>
        </p:txBody>
      </p:sp>
      <p:sp>
        <p:nvSpPr>
          <p:cNvPr id="4" name="Zástupný symbol pro obsah 6"/>
          <p:cNvSpPr>
            <a:spLocks/>
          </p:cNvSpPr>
          <p:nvPr/>
        </p:nvSpPr>
        <p:spPr bwMode="auto">
          <a:xfrm>
            <a:off x="900113" y="3500438"/>
            <a:ext cx="26638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sk-SK" sz="3200">
                <a:latin typeface="Comic Sans MS" pitchFamily="66" charset="0"/>
              </a:rPr>
              <a:t> Oblieka sa</a:t>
            </a:r>
          </a:p>
        </p:txBody>
      </p:sp>
      <p:sp>
        <p:nvSpPr>
          <p:cNvPr id="5" name="Zástupný symbol pro obsah 6"/>
          <p:cNvSpPr>
            <a:spLocks/>
          </p:cNvSpPr>
          <p:nvPr/>
        </p:nvSpPr>
        <p:spPr bwMode="auto">
          <a:xfrm>
            <a:off x="900113" y="4508500"/>
            <a:ext cx="273526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sk-SK" sz="3200">
                <a:latin typeface="Comic Sans MS" pitchFamily="66" charset="0"/>
              </a:rPr>
              <a:t> Raňajkuje</a:t>
            </a:r>
          </a:p>
        </p:txBody>
      </p:sp>
      <p:sp>
        <p:nvSpPr>
          <p:cNvPr id="6" name="Zástupný symbol pro obsah 6"/>
          <p:cNvSpPr>
            <a:spLocks/>
          </p:cNvSpPr>
          <p:nvPr/>
        </p:nvSpPr>
        <p:spPr bwMode="auto">
          <a:xfrm>
            <a:off x="900113" y="5516563"/>
            <a:ext cx="39592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sk-SK" sz="3200">
                <a:latin typeface="Comic Sans MS" pitchFamily="66" charset="0"/>
              </a:rPr>
              <a:t> Ide do školy</a:t>
            </a:r>
          </a:p>
        </p:txBody>
      </p:sp>
      <p:pic>
        <p:nvPicPr>
          <p:cNvPr id="26644" name="Picture 20" descr="vstáva"/>
          <p:cNvPicPr>
            <a:picLocks noChangeAspect="1" noChangeArrowheads="1"/>
          </p:cNvPicPr>
          <p:nvPr/>
        </p:nvPicPr>
        <p:blipFill>
          <a:blip r:embed="rId2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052513"/>
            <a:ext cx="144145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5" name="Picture 21" descr="umýva"/>
          <p:cNvPicPr>
            <a:picLocks noChangeAspect="1" noChangeArrowheads="1"/>
          </p:cNvPicPr>
          <p:nvPr/>
        </p:nvPicPr>
        <p:blipFill>
          <a:blip r:embed="rId3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1144588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6" name="Picture 22" descr="oblieka"/>
          <p:cNvPicPr>
            <a:picLocks noChangeAspect="1" noChangeArrowheads="1"/>
          </p:cNvPicPr>
          <p:nvPr/>
        </p:nvPicPr>
        <p:blipFill>
          <a:blip r:embed="rId4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92375"/>
            <a:ext cx="119380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7" name="Picture 23" descr="ranajkuje"/>
          <p:cNvPicPr>
            <a:picLocks noChangeAspect="1" noChangeArrowheads="1"/>
          </p:cNvPicPr>
          <p:nvPr/>
        </p:nvPicPr>
        <p:blipFill>
          <a:blip r:embed="rId5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33825"/>
            <a:ext cx="1785937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ovací šipka 38"/>
          <p:cNvCxnSpPr>
            <a:cxnSpLocks noChangeShapeType="1"/>
          </p:cNvCxnSpPr>
          <p:nvPr/>
        </p:nvCxnSpPr>
        <p:spPr bwMode="auto">
          <a:xfrm>
            <a:off x="4140200" y="5805488"/>
            <a:ext cx="1296988" cy="1587"/>
          </a:xfrm>
          <a:prstGeom prst="straightConnector1">
            <a:avLst/>
          </a:prstGeom>
          <a:noFill/>
          <a:ln w="158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49" name="Picture 25" descr="cestuj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462088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0" name="Picture 26" descr="do školy2"/>
          <p:cNvPicPr>
            <a:picLocks noChangeAspect="1" noChangeArrowheads="1"/>
          </p:cNvPicPr>
          <p:nvPr/>
        </p:nvPicPr>
        <p:blipFill>
          <a:blip r:embed="rId7" cstate="print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13325"/>
            <a:ext cx="86042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" name="Tlačidlo akcie: Dopredu alebo Ďalej 18">
            <a:hlinkClick r:id="" action="ppaction://hlinkshowjump?jump=nextslide" highlightClick="1"/>
          </p:cNvPr>
          <p:cNvSpPr/>
          <p:nvPr/>
        </p:nvSpPr>
        <p:spPr>
          <a:xfrm>
            <a:off x="4338130" y="600710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sk-SK" sz="4000" b="1" smtClean="0">
                <a:solidFill>
                  <a:schemeClr val="bg1"/>
                </a:solidFill>
                <a:latin typeface="Comic Sans MS" pitchFamily="66" charset="0"/>
              </a:rPr>
              <a:t>Čo robí Julka dopoludnia ?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140200" y="2565400"/>
            <a:ext cx="936625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492500" y="4076700"/>
            <a:ext cx="29511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4284663" y="5589588"/>
            <a:ext cx="15827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" name="Picture 2" descr="E:\fotky,dok\Dokumenty\Projekt\obr.-noc a deň\3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341438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E:\fotky,dok\Dokumenty\Projekt\obr.-noc a deň\7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781300"/>
            <a:ext cx="11699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E:\fotky,dok\Dokumenty\Projekt\obr.-noc a deň\4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24400"/>
            <a:ext cx="1892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Zástupný symbol pro obsah 6"/>
          <p:cNvSpPr>
            <a:spLocks/>
          </p:cNvSpPr>
          <p:nvPr/>
        </p:nvSpPr>
        <p:spPr bwMode="auto">
          <a:xfrm>
            <a:off x="971550" y="2205038"/>
            <a:ext cx="32400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sk-SK" sz="3200">
                <a:solidFill>
                  <a:schemeClr val="bg1"/>
                </a:solidFill>
                <a:latin typeface="Comic Sans MS" pitchFamily="66" charset="0"/>
              </a:rPr>
              <a:t> učí sa v škole</a:t>
            </a:r>
          </a:p>
        </p:txBody>
      </p:sp>
      <p:sp>
        <p:nvSpPr>
          <p:cNvPr id="2" name="Zástupný symbol pro obsah 6"/>
          <p:cNvSpPr>
            <a:spLocks/>
          </p:cNvSpPr>
          <p:nvPr/>
        </p:nvSpPr>
        <p:spPr bwMode="auto">
          <a:xfrm>
            <a:off x="971550" y="3716338"/>
            <a:ext cx="32400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sk-SK" sz="3200">
                <a:solidFill>
                  <a:schemeClr val="bg1"/>
                </a:solidFill>
                <a:latin typeface="Comic Sans MS" pitchFamily="66" charset="0"/>
              </a:rPr>
              <a:t> desiatuje</a:t>
            </a:r>
          </a:p>
        </p:txBody>
      </p:sp>
      <p:sp>
        <p:nvSpPr>
          <p:cNvPr id="3" name="Zástupný symbol pro obsah 6"/>
          <p:cNvSpPr>
            <a:spLocks/>
          </p:cNvSpPr>
          <p:nvPr/>
        </p:nvSpPr>
        <p:spPr bwMode="auto">
          <a:xfrm>
            <a:off x="1042988" y="5300663"/>
            <a:ext cx="324008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sk-SK" sz="3200">
                <a:solidFill>
                  <a:schemeClr val="bg1"/>
                </a:solidFill>
                <a:latin typeface="Comic Sans MS" pitchFamily="66" charset="0"/>
              </a:rPr>
              <a:t> učí sa v škole</a:t>
            </a:r>
          </a:p>
        </p:txBody>
      </p:sp>
      <p:sp useBgFill="1">
        <p:nvSpPr>
          <p:cNvPr id="13" name="Tlačidlo akcie: Dopredu alebo Ďalej 12">
            <a:hlinkClick r:id="" action="ppaction://hlinkshowjump?jump=nextslide" highlightClick="1"/>
          </p:cNvPr>
          <p:cNvSpPr/>
          <p:nvPr/>
        </p:nvSpPr>
        <p:spPr>
          <a:xfrm>
            <a:off x="7596336" y="590470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3" grpId="0" animBg="1"/>
      <p:bldP spid="14339" grpId="0" build="p"/>
      <p:bldP spid="2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6084888" y="4005263"/>
            <a:ext cx="431800" cy="358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" name="Nadpis 8"/>
          <p:cNvSpPr>
            <a:spLocks noGrp="1"/>
          </p:cNvSpPr>
          <p:nvPr>
            <p:ph type="title" idx="4294967295"/>
          </p:nvPr>
        </p:nvSpPr>
        <p:spPr>
          <a:xfrm>
            <a:off x="755650" y="333375"/>
            <a:ext cx="7931150" cy="777875"/>
          </a:xfrm>
        </p:spPr>
        <p:txBody>
          <a:bodyPr/>
          <a:lstStyle/>
          <a:p>
            <a:r>
              <a:rPr lang="sk-SK" sz="4000" b="1" smtClean="0">
                <a:solidFill>
                  <a:srgbClr val="990000"/>
                </a:solidFill>
                <a:latin typeface="Comic Sans MS" pitchFamily="66" charset="0"/>
              </a:rPr>
              <a:t>Čo bude robiť Julka popoludní?</a:t>
            </a:r>
          </a:p>
        </p:txBody>
      </p:sp>
      <p:sp>
        <p:nvSpPr>
          <p:cNvPr id="14339" name="Zástupný symbol pro obsah 6"/>
          <p:cNvSpPr>
            <a:spLocks/>
          </p:cNvSpPr>
          <p:nvPr/>
        </p:nvSpPr>
        <p:spPr bwMode="auto">
          <a:xfrm>
            <a:off x="900113" y="1628775"/>
            <a:ext cx="302418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sk-SK" sz="3200">
                <a:solidFill>
                  <a:srgbClr val="990000"/>
                </a:solidFill>
                <a:latin typeface="Comic Sans MS" pitchFamily="66" charset="0"/>
              </a:rPr>
              <a:t> Oddychovať</a:t>
            </a:r>
          </a:p>
        </p:txBody>
      </p:sp>
      <p:sp>
        <p:nvSpPr>
          <p:cNvPr id="2" name="Zástupný symbol pro obsah 6"/>
          <p:cNvSpPr>
            <a:spLocks/>
          </p:cNvSpPr>
          <p:nvPr/>
        </p:nvSpPr>
        <p:spPr bwMode="auto">
          <a:xfrm>
            <a:off x="900113" y="2924175"/>
            <a:ext cx="302418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sk-SK" sz="3200">
                <a:solidFill>
                  <a:srgbClr val="990000"/>
                </a:solidFill>
                <a:latin typeface="Comic Sans MS" pitchFamily="66" charset="0"/>
              </a:rPr>
              <a:t> Učiť sa</a:t>
            </a:r>
          </a:p>
        </p:txBody>
      </p:sp>
      <p:sp>
        <p:nvSpPr>
          <p:cNvPr id="3" name="Zástupný symbol pro obsah 6"/>
          <p:cNvSpPr>
            <a:spLocks/>
          </p:cNvSpPr>
          <p:nvPr/>
        </p:nvSpPr>
        <p:spPr bwMode="auto">
          <a:xfrm>
            <a:off x="971550" y="4149725"/>
            <a:ext cx="302418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sk-SK" sz="3200">
                <a:solidFill>
                  <a:srgbClr val="990000"/>
                </a:solidFill>
                <a:latin typeface="Comic Sans MS" pitchFamily="66" charset="0"/>
              </a:rPr>
              <a:t> Pomáhať</a:t>
            </a:r>
          </a:p>
        </p:txBody>
      </p:sp>
      <p:sp>
        <p:nvSpPr>
          <p:cNvPr id="4" name="Zástupný symbol pro obsah 6"/>
          <p:cNvSpPr>
            <a:spLocks/>
          </p:cNvSpPr>
          <p:nvPr/>
        </p:nvSpPr>
        <p:spPr bwMode="auto">
          <a:xfrm>
            <a:off x="900113" y="5661025"/>
            <a:ext cx="302418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sk-SK" sz="3200">
                <a:solidFill>
                  <a:srgbClr val="990000"/>
                </a:solidFill>
                <a:latin typeface="Comic Sans MS" pitchFamily="66" charset="0"/>
              </a:rPr>
              <a:t> Športovať</a:t>
            </a:r>
          </a:p>
        </p:txBody>
      </p:sp>
      <p:pic>
        <p:nvPicPr>
          <p:cNvPr id="28689" name="Picture 17" descr="Nepojmenovaný 32"/>
          <p:cNvPicPr>
            <a:picLocks noChangeAspect="1" noChangeArrowheads="1"/>
          </p:cNvPicPr>
          <p:nvPr/>
        </p:nvPicPr>
        <p:blipFill>
          <a:blip r:embed="rId2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2232025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Nepojmenovaný 33"/>
          <p:cNvPicPr>
            <a:picLocks noChangeAspect="1" noChangeArrowheads="1"/>
          </p:cNvPicPr>
          <p:nvPr/>
        </p:nvPicPr>
        <p:blipFill>
          <a:blip r:embed="rId3">
            <a:lum bright="-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97425"/>
            <a:ext cx="12065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1" name="Picture 19" descr="Nepojmenovaný 34"/>
          <p:cNvPicPr>
            <a:picLocks noChangeAspect="1" noChangeArrowheads="1"/>
          </p:cNvPicPr>
          <p:nvPr/>
        </p:nvPicPr>
        <p:blipFill>
          <a:blip r:embed="rId4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89138"/>
            <a:ext cx="1525588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Picture 20" descr="Nepojmenovaný 35"/>
          <p:cNvPicPr>
            <a:picLocks noChangeAspect="1" noChangeArrowheads="1"/>
          </p:cNvPicPr>
          <p:nvPr/>
        </p:nvPicPr>
        <p:blipFill>
          <a:blip r:embed="rId5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24400"/>
            <a:ext cx="1944687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5" name="Picture 23" descr="Nepojmenovaný 37"/>
          <p:cNvPicPr>
            <a:picLocks noChangeAspect="1" noChangeArrowheads="1"/>
          </p:cNvPicPr>
          <p:nvPr/>
        </p:nvPicPr>
        <p:blipFill>
          <a:blip r:embed="rId6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97200"/>
            <a:ext cx="13081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3" name="Picture 21" descr="Nepojmenovaný 36"/>
          <p:cNvPicPr>
            <a:picLocks noChangeAspect="1" noChangeArrowheads="1"/>
          </p:cNvPicPr>
          <p:nvPr/>
        </p:nvPicPr>
        <p:blipFill>
          <a:blip r:embed="rId7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4538"/>
            <a:ext cx="2160588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924300" y="1989138"/>
            <a:ext cx="1081088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3059113" y="3284538"/>
            <a:ext cx="649287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3276600" y="4437063"/>
            <a:ext cx="14398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3492500" y="6021388"/>
            <a:ext cx="574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 useBgFill="1">
        <p:nvSpPr>
          <p:cNvPr id="18" name="Tlačidlo akcie: Dopredu alebo Ďalej 17">
            <a:hlinkClick r:id="" action="ppaction://hlinkshowjump?jump=nextslide" highlightClick="1"/>
          </p:cNvPr>
          <p:cNvSpPr/>
          <p:nvPr/>
        </p:nvSpPr>
        <p:spPr>
          <a:xfrm>
            <a:off x="7596336" y="590470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4" grpId="0" animBg="1"/>
      <p:bldP spid="14339" grpId="0" build="p"/>
      <p:bldP spid="2" grpId="0" build="p"/>
      <p:bldP spid="3" grpId="0" build="p"/>
      <p:bldP spid="4" grpId="0" build="p"/>
      <p:bldP spid="28696" grpId="0" animBg="1"/>
      <p:bldP spid="28697" grpId="0" animBg="1"/>
      <p:bldP spid="28698" grpId="0" animBg="1"/>
      <p:bldP spid="286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smtClean="0">
                <a:solidFill>
                  <a:srgbClr val="2C6AB4"/>
                </a:solidFill>
                <a:latin typeface="Comic Sans MS" pitchFamily="66" charset="0"/>
              </a:rPr>
              <a:t>Čo robí Julka večer?</a:t>
            </a:r>
          </a:p>
        </p:txBody>
      </p:sp>
      <p:sp>
        <p:nvSpPr>
          <p:cNvPr id="8" name="Oválný popisek 7"/>
          <p:cNvSpPr>
            <a:spLocks noChangeArrowheads="1"/>
          </p:cNvSpPr>
          <p:nvPr/>
        </p:nvSpPr>
        <p:spPr bwMode="auto">
          <a:xfrm>
            <a:off x="2268538" y="1268413"/>
            <a:ext cx="1857375" cy="612775"/>
          </a:xfrm>
          <a:prstGeom prst="wedgeEllipseCallout">
            <a:avLst>
              <a:gd name="adj1" fmla="val -30000"/>
              <a:gd name="adj2" fmla="val 63213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lt1"/>
                </a:solidFill>
                <a:latin typeface="Comic Sans MS" pitchFamily="66" charset="0"/>
                <a:cs typeface="+mn-cs"/>
              </a:rPr>
              <a:t>Večeria</a:t>
            </a:r>
          </a:p>
        </p:txBody>
      </p:sp>
      <p:sp>
        <p:nvSpPr>
          <p:cNvPr id="9" name="Oválný popisek 8"/>
          <p:cNvSpPr>
            <a:spLocks noChangeArrowheads="1"/>
          </p:cNvSpPr>
          <p:nvPr/>
        </p:nvSpPr>
        <p:spPr bwMode="auto">
          <a:xfrm>
            <a:off x="4500563" y="2636838"/>
            <a:ext cx="2286000" cy="612775"/>
          </a:xfrm>
          <a:prstGeom prst="wedgeEllipseCallout">
            <a:avLst>
              <a:gd name="adj1" fmla="val -38542"/>
              <a:gd name="adj2" fmla="val 87046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lt1"/>
                </a:solidFill>
                <a:latin typeface="Comic Sans MS" pitchFamily="66" charset="0"/>
                <a:cs typeface="+mn-cs"/>
              </a:rPr>
              <a:t>Umýva sa</a:t>
            </a:r>
          </a:p>
        </p:txBody>
      </p:sp>
      <p:sp>
        <p:nvSpPr>
          <p:cNvPr id="11" name="Oválný popisek 10"/>
          <p:cNvSpPr>
            <a:spLocks noChangeArrowheads="1"/>
          </p:cNvSpPr>
          <p:nvPr/>
        </p:nvSpPr>
        <p:spPr bwMode="auto">
          <a:xfrm>
            <a:off x="6588125" y="4076700"/>
            <a:ext cx="2143125" cy="755650"/>
          </a:xfrm>
          <a:prstGeom prst="wedgeEllipseCallout">
            <a:avLst>
              <a:gd name="adj1" fmla="val -44741"/>
              <a:gd name="adj2" fmla="val 70588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lt1"/>
                </a:solidFill>
                <a:latin typeface="Comic Sans MS" pitchFamily="66" charset="0"/>
                <a:cs typeface="+mn-cs"/>
              </a:rPr>
              <a:t>Ide spať</a:t>
            </a:r>
          </a:p>
        </p:txBody>
      </p:sp>
      <p:pic>
        <p:nvPicPr>
          <p:cNvPr id="20489" name="Picture 9" descr="15946667-illustration-of-four-kids-having-food-on-white-background - kó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14954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13131755-child-illustration-on-a-white-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00438"/>
            <a:ext cx="2087562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 descr="13524585-illustration-of-recently-woken-gir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013325"/>
            <a:ext cx="1728788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crnc251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rnchw02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2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j007251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4739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89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zaeh2515.wav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ehnebuersten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21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umýv2531.wav">
            <a:hlinkClick r:id="" action="ppaction://media"/>
          </p:cNvPr>
          <p:cNvPicPr>
            <a:picLocks noRot="1" noChangeAspect="1" noChangeArrowheads="1"/>
          </p:cNvPicPr>
          <p:nvPr>
            <a:wavAudioFile r:embed="rId4" name="umývať ruky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21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" name="Tlačidlo akcie: Dopredu alebo Ďalej 12">
            <a:hlinkClick r:id="" action="ppaction://hlinkshowjump?jump=nextslide" highlightClick="1"/>
          </p:cNvPr>
          <p:cNvSpPr/>
          <p:nvPr/>
        </p:nvSpPr>
        <p:spPr>
          <a:xfrm>
            <a:off x="7596336" y="5932128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59" fill="hold"/>
                                        <p:tgtEl>
                                          <p:spTgt spid="20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357" fill="hold"/>
                                        <p:tgtEl>
                                          <p:spTgt spid="204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610" fill="hold"/>
                                        <p:tgtEl>
                                          <p:spTgt spid="204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04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2"/>
                </p:tgtEl>
              </p:cMediaNode>
            </p:audio>
            <p:audio>
              <p:cMediaNode showWhenStopped="0">
                <p:cTn id="44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3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6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2800" smtClean="0">
                <a:solidFill>
                  <a:schemeClr val="bg1"/>
                </a:solidFill>
                <a:latin typeface="Comic Sans MS" pitchFamily="66" charset="0"/>
              </a:rPr>
              <a:t>Pamätáš si, ako nasledovali Julkine činnosti počas dňa? Zoraď ich  správne.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042988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1. </a:t>
            </a:r>
          </a:p>
        </p:txBody>
      </p:sp>
      <p:sp>
        <p:nvSpPr>
          <p:cNvPr id="3" name="Obdélník 12"/>
          <p:cNvSpPr>
            <a:spLocks noChangeArrowheads="1"/>
          </p:cNvSpPr>
          <p:nvPr/>
        </p:nvSpPr>
        <p:spPr bwMode="auto">
          <a:xfrm>
            <a:off x="3635375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2. </a:t>
            </a:r>
          </a:p>
        </p:txBody>
      </p:sp>
      <p:sp>
        <p:nvSpPr>
          <p:cNvPr id="4" name="Obdélník 12"/>
          <p:cNvSpPr>
            <a:spLocks noChangeArrowheads="1"/>
          </p:cNvSpPr>
          <p:nvPr/>
        </p:nvSpPr>
        <p:spPr bwMode="auto">
          <a:xfrm>
            <a:off x="6084888" y="19891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3. </a:t>
            </a:r>
          </a:p>
        </p:txBody>
      </p:sp>
      <p:sp>
        <p:nvSpPr>
          <p:cNvPr id="5" name="Obdélník 12"/>
          <p:cNvSpPr>
            <a:spLocks noChangeArrowheads="1"/>
          </p:cNvSpPr>
          <p:nvPr/>
        </p:nvSpPr>
        <p:spPr bwMode="auto">
          <a:xfrm>
            <a:off x="971550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4. </a:t>
            </a:r>
          </a:p>
        </p:txBody>
      </p:sp>
      <p:sp>
        <p:nvSpPr>
          <p:cNvPr id="6" name="Obdélník 12"/>
          <p:cNvSpPr>
            <a:spLocks noChangeArrowheads="1"/>
          </p:cNvSpPr>
          <p:nvPr/>
        </p:nvSpPr>
        <p:spPr bwMode="auto">
          <a:xfrm>
            <a:off x="3635375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5. </a:t>
            </a:r>
          </a:p>
        </p:txBody>
      </p:sp>
      <p:sp>
        <p:nvSpPr>
          <p:cNvPr id="7" name="Obdélník 12"/>
          <p:cNvSpPr>
            <a:spLocks noChangeArrowheads="1"/>
          </p:cNvSpPr>
          <p:nvPr/>
        </p:nvSpPr>
        <p:spPr bwMode="auto">
          <a:xfrm>
            <a:off x="6156325" y="34290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6. </a:t>
            </a:r>
          </a:p>
        </p:txBody>
      </p:sp>
      <p:pic>
        <p:nvPicPr>
          <p:cNvPr id="29716" name="Picture 20" descr="13516318-illustration-of-cute-girl-wa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229225"/>
            <a:ext cx="1366837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7" name="Picture 21" descr="14879300-illustration-of-kids-in-classroom-in-the-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08500"/>
            <a:ext cx="1439863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8" name="Picture 22" descr="16451052-illustration-of-a-food-on-a-blue-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37063"/>
            <a:ext cx="1473200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9" name="Picture 23" descr="13158660-illustration-of-kids-in-the-par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37063"/>
            <a:ext cx="1368425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0" name="Picture 24" descr="13524556-illustration-of-a-girl-eating-breakfa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7788"/>
            <a:ext cx="1223963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1" name="Picture 25" descr="Obrázok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300663"/>
            <a:ext cx="12954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2" name="AAAH25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516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3" name="AAAH253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941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4" name="AAAH253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8688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5" name="AAAH253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734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6" name="AAAH254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941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" name="Tlačidlo akcie: Dopredu alebo Ďalej 19">
            <a:hlinkClick r:id="" action="ppaction://hlinkshowjump?jump=nextslide" highlightClick="1"/>
          </p:cNvPr>
          <p:cNvSpPr/>
          <p:nvPr/>
        </p:nvSpPr>
        <p:spPr>
          <a:xfrm>
            <a:off x="7596336" y="5904700"/>
            <a:ext cx="1042416" cy="521208"/>
          </a:xfrm>
          <a:prstGeom prst="actionButtonForwardNex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0.01041 -0.10532 0.021 -0.20972 -0.00625 -0.25972 C -0.03351 -0.30949 -0.13976 -0.25092 -0.16354 -0.2993 C -0.18733 -0.34768 -0.15139 -0.50833 -0.14896 -0.54976 " pathEditMode="relative" rAng="0" ptsTypes="aaaA">
                                      <p:cBhvr>
                                        <p:cTn id="104" dur="2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6"/>
                  </p:tgtEl>
                </p:cond>
              </p:nextCondLst>
            </p:seq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22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841" fill="hold"/>
                                        <p:tgtEl>
                                          <p:spTgt spid="297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0"/>
                  </p:tgtEl>
                </p:cond>
              </p:nextCondLst>
            </p:seq>
            <p:audio>
              <p:cMediaNode showWhenStopped="0"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23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841" fill="hold"/>
                                        <p:tgtEl>
                                          <p:spTgt spid="29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9"/>
                  </p:tgtEl>
                </p:cond>
              </p:nextCondLst>
            </p:seq>
            <p:audio>
              <p:cMediaNode showWhenStopped="0"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24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841" fill="hold"/>
                                        <p:tgtEl>
                                          <p:spTgt spid="29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8"/>
                  </p:tgtEl>
                </p:cond>
              </p:nextCondLst>
            </p:seq>
            <p:audio>
              <p:cMediaNode showWhenStopped="0"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25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9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841" fill="hold"/>
                                        <p:tgtEl>
                                          <p:spTgt spid="29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1"/>
                  </p:tgtEl>
                </p:cond>
              </p:nextCondLst>
            </p:seq>
            <p:audio>
              <p:cMediaNode showWhenStopped="0">
                <p:cTn id="1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26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9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841" fill="hold"/>
                                        <p:tgtEl>
                                          <p:spTgt spid="29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7"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362</Words>
  <Application>Microsoft Office PowerPoint</Application>
  <PresentationFormat>Prezentácia na obrazovke (4:3)</PresentationFormat>
  <Paragraphs>89</Paragraphs>
  <Slides>17</Slides>
  <Notes>0</Notes>
  <HiddenSlides>0</HiddenSlides>
  <MMClips>21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Prezentácia programu PowerPoint</vt:lpstr>
      <vt:lpstr> REŽIM DŇA</vt:lpstr>
      <vt:lpstr>Prezentácia programu PowerPoint</vt:lpstr>
      <vt:lpstr>Julkin deň</vt:lpstr>
      <vt:lpstr>Čo robí Julka ráno?</vt:lpstr>
      <vt:lpstr>Čo robí Julka dopoludnia ?</vt:lpstr>
      <vt:lpstr>Čo bude robiť Julka popoludní?</vt:lpstr>
      <vt:lpstr>Čo robí Julka večer?</vt:lpstr>
      <vt:lpstr>Pamätáš si, ako nasledovali Julkine činnosti počas dňa? Zoraď ich  správne.</vt:lpstr>
      <vt:lpstr>Pamätáš si, ako nasledovali Julkine činnosti počas dňa? Zoraď ich  správne po poradí</vt:lpstr>
      <vt:lpstr>Pamätáš si, ako nasledovali Julkine činnosti počas dňa? Zoraď ich  správne po poradí</vt:lpstr>
      <vt:lpstr>Pamätáš si, ako nasledovali Julkine činnosti počas dňa? Zoraď ich  správne po poradí</vt:lpstr>
      <vt:lpstr>Pamätáš si, ako nasledovali Julkine činnosti počas dňa? Zoraď ich  správne po poradí</vt:lpstr>
      <vt:lpstr>Pamätáš si, ako nasledovali Julkine činnosti počas dňa? Zoraď ich  správne po poradí</vt:lpstr>
      <vt:lpstr>Julkin obed</vt:lpstr>
      <vt:lpstr>NOC</vt:lpstr>
      <vt:lpstr> Ďakujem za pozornosť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Uzivatel</cp:lastModifiedBy>
  <cp:revision>54</cp:revision>
  <dcterms:created xsi:type="dcterms:W3CDTF">2010-04-05T12:28:00Z</dcterms:created>
  <dcterms:modified xsi:type="dcterms:W3CDTF">2014-04-03T17:47:46Z</dcterms:modified>
</cp:coreProperties>
</file>