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81" r:id="rId4"/>
    <p:sldId id="278" r:id="rId5"/>
    <p:sldId id="266" r:id="rId6"/>
    <p:sldId id="267" r:id="rId7"/>
    <p:sldId id="268" r:id="rId8"/>
    <p:sldId id="272" r:id="rId9"/>
    <p:sldId id="273" r:id="rId10"/>
    <p:sldId id="274" r:id="rId11"/>
    <p:sldId id="259" r:id="rId12"/>
    <p:sldId id="270" r:id="rId13"/>
    <p:sldId id="288" r:id="rId14"/>
    <p:sldId id="286" r:id="rId15"/>
    <p:sldId id="28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3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Aktivita 1.1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b="1" dirty="0" smtClean="0">
                <a:solidFill>
                  <a:schemeClr val="accent4">
                    <a:lumMod val="10000"/>
                  </a:schemeClr>
                </a:solidFill>
              </a:rPr>
              <a:t>PaedDr. Marta </a:t>
            </a:r>
            <a:r>
              <a:rPr lang="sk-SK" sz="1400" b="1" dirty="0" err="1" smtClean="0">
                <a:solidFill>
                  <a:schemeClr val="accent4">
                    <a:lumMod val="10000"/>
                  </a:schemeClr>
                </a:solidFill>
              </a:rPr>
              <a:t>Magdinová</a:t>
            </a:r>
            <a:r>
              <a:rPr lang="sk-SK" sz="14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2667000" y="838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ČASTI BYLINY</a:t>
            </a:r>
            <a:endParaRPr lang="sk-SK" sz="3200" b="1" dirty="0"/>
          </a:p>
        </p:txBody>
      </p:sp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85800"/>
            <a:ext cx="1295401" cy="1295400"/>
          </a:xfrm>
          <a:prstGeom prst="rect">
            <a:avLst/>
          </a:prstGeom>
          <a:noFill/>
        </p:spPr>
      </p:pic>
      <p:sp>
        <p:nvSpPr>
          <p:cNvPr id="25" name="Ovál 24"/>
          <p:cNvSpPr/>
          <p:nvPr/>
        </p:nvSpPr>
        <p:spPr>
          <a:xfrm>
            <a:off x="7315200" y="228600"/>
            <a:ext cx="1600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BYLINY</a:t>
            </a:r>
            <a:endParaRPr lang="sk-SK" dirty="0"/>
          </a:p>
        </p:txBody>
      </p:sp>
      <p:sp>
        <p:nvSpPr>
          <p:cNvPr id="15" name="Ovál 14"/>
          <p:cNvSpPr/>
          <p:nvPr/>
        </p:nvSpPr>
        <p:spPr>
          <a:xfrm>
            <a:off x="228600" y="228600"/>
            <a:ext cx="25146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BYLINY</a:t>
            </a:r>
            <a:endParaRPr lang="sk-SK" sz="3600" dirty="0"/>
          </a:p>
        </p:txBody>
      </p:sp>
      <p:pic>
        <p:nvPicPr>
          <p:cNvPr id="10" name="Picture 14" descr="http://slnieckova.sk/images/jahoda-obycajna-1227_jpg_290x600_q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" b="95596" l="10000" r="95172">
                        <a14:foregroundMark x1="26207" y1="43782" x2="26207" y2="43782"/>
                        <a14:foregroundMark x1="68966" y1="44301" x2="68966" y2="44301"/>
                        <a14:foregroundMark x1="73793" y1="26943" x2="73793" y2="26943"/>
                        <a14:foregroundMark x1="71724" y1="29016" x2="71724" y2="29016"/>
                        <a14:foregroundMark x1="72414" y1="29275" x2="72414" y2="29275"/>
                        <a14:foregroundMark x1="53448" y1="29016" x2="53448" y2="29016"/>
                        <a14:foregroundMark x1="66897" y1="16321" x2="66897" y2="16321"/>
                        <a14:foregroundMark x1="84138" y1="19948" x2="84138" y2="19948"/>
                        <a14:foregroundMark x1="83793" y1="19171" x2="83793" y2="19171"/>
                        <a14:foregroundMark x1="82414" y1="20725" x2="82414" y2="20725"/>
                        <a14:foregroundMark x1="81379" y1="19430" x2="81379" y2="19430"/>
                        <a14:foregroundMark x1="64828" y1="86010" x2="64828" y2="86010"/>
                        <a14:foregroundMark x1="73448" y1="90674" x2="73448" y2="90674"/>
                        <a14:foregroundMark x1="75862" y1="92487" x2="75862" y2="92487"/>
                        <a14:foregroundMark x1="79655" y1="93005" x2="79655" y2="93005"/>
                        <a14:foregroundMark x1="78966" y1="90674" x2="78966" y2="90674"/>
                        <a14:foregroundMark x1="76552" y1="89896" x2="76552" y2="89896"/>
                        <a14:foregroundMark x1="74483" y1="89378" x2="74483" y2="89378"/>
                        <a14:foregroundMark x1="53103" y1="79793" x2="53103" y2="79793"/>
                        <a14:foregroundMark x1="48966" y1="70984" x2="48966" y2="70984"/>
                        <a14:foregroundMark x1="30345" y1="63472" x2="30345" y2="63472"/>
                        <a14:foregroundMark x1="15172" y1="53886" x2="15172" y2="53886"/>
                        <a14:foregroundMark x1="31034" y1="74093" x2="31034" y2="74093"/>
                        <a14:foregroundMark x1="33793" y1="74611" x2="33793" y2="74611"/>
                        <a14:foregroundMark x1="56552" y1="81606" x2="56552" y2="81606"/>
                        <a14:foregroundMark x1="46207" y1="76943" x2="46207" y2="76943"/>
                        <a14:foregroundMark x1="41724" y1="76684" x2="41724" y2="76684"/>
                        <a14:foregroundMark x1="36897" y1="76166" x2="36897" y2="76166"/>
                        <a14:foregroundMark x1="35172" y1="76166" x2="35172" y2="76166"/>
                        <a14:foregroundMark x1="31034" y1="73834" x2="31034" y2="73834"/>
                        <a14:foregroundMark x1="18276" y1="63731" x2="18276" y2="63731"/>
                        <a14:foregroundMark x1="16207" y1="62176" x2="16207" y2="62176"/>
                        <a14:foregroundMark x1="14828" y1="60104" x2="14828" y2="60104"/>
                        <a14:foregroundMark x1="13793" y1="58549" x2="13793" y2="58549"/>
                        <a14:foregroundMark x1="14138" y1="56477" x2="14138" y2="56477"/>
                        <a14:foregroundMark x1="45517" y1="67876" x2="45517" y2="67876"/>
                        <a14:foregroundMark x1="42069" y1="62953" x2="42069" y2="62953"/>
                        <a14:foregroundMark x1="42759" y1="64249" x2="42759" y2="64249"/>
                        <a14:foregroundMark x1="44138" y1="65803" x2="44138" y2="65803"/>
                        <a14:foregroundMark x1="46897" y1="69689" x2="46897" y2="69689"/>
                        <a14:foregroundMark x1="41034" y1="60363" x2="41034" y2="60363"/>
                        <a14:foregroundMark x1="39310" y1="59067" x2="39310" y2="59067"/>
                        <a14:foregroundMark x1="38966" y1="57254" x2="38966" y2="57254"/>
                        <a14:foregroundMark x1="37241" y1="52850" x2="37241" y2="52850"/>
                        <a14:foregroundMark x1="36897" y1="50777" x2="36897" y2="50777"/>
                        <a14:foregroundMark x1="36207" y1="48187" x2="36207" y2="48187"/>
                        <a14:foregroundMark x1="61034" y1="79016" x2="61034" y2="79016"/>
                        <a14:foregroundMark x1="61724" y1="79016" x2="61724" y2="79016"/>
                        <a14:foregroundMark x1="63793" y1="79016" x2="63793" y2="79016"/>
                        <a14:foregroundMark x1="50690" y1="80829" x2="50690" y2="80829"/>
                        <a14:foregroundMark x1="48966" y1="81347" x2="48966" y2="81347"/>
                        <a14:foregroundMark x1="48276" y1="81347" x2="48276" y2="81347"/>
                        <a14:foregroundMark x1="47586" y1="80570" x2="47586" y2="80570"/>
                        <a14:foregroundMark x1="46897" y1="80052" x2="46897" y2="80052"/>
                        <a14:foregroundMark x1="44828" y1="78238" x2="44828" y2="78238"/>
                        <a14:foregroundMark x1="50345" y1="82902" x2="50345" y2="82902"/>
                        <a14:foregroundMark x1="49655" y1="82383" x2="49655" y2="82383"/>
                        <a14:foregroundMark x1="47931" y1="82383" x2="47931" y2="82383"/>
                        <a14:foregroundMark x1="46552" y1="82383" x2="46552" y2="82383"/>
                        <a14:foregroundMark x1="52759" y1="88083" x2="52759" y2="88083"/>
                        <a14:foregroundMark x1="53793" y1="88860" x2="53793" y2="88860"/>
                        <a14:foregroundMark x1="53793" y1="90674" x2="53793" y2="90674"/>
                        <a14:foregroundMark x1="53793" y1="90933" x2="53793" y2="90933"/>
                        <a14:foregroundMark x1="52759" y1="92746" x2="52759" y2="92746"/>
                        <a14:foregroundMark x1="51724" y1="89637" x2="51724" y2="89637"/>
                        <a14:foregroundMark x1="61379" y1="55699" x2="61379" y2="55699"/>
                        <a14:foregroundMark x1="62069" y1="53368" x2="62069" y2="53368"/>
                        <a14:foregroundMark x1="63103" y1="50000" x2="63103" y2="50000"/>
                        <a14:foregroundMark x1="63793" y1="50259" x2="63793" y2="50259"/>
                        <a14:foregroundMark x1="62759" y1="51554" x2="62759" y2="51554"/>
                        <a14:foregroundMark x1="48276" y1="65026" x2="48276" y2="65026"/>
                        <a14:foregroundMark x1="46897" y1="64508" x2="46897" y2="64508"/>
                        <a14:foregroundMark x1="46207" y1="61917" x2="46207" y2="61917"/>
                        <a14:foregroundMark x1="45517" y1="61658" x2="45517" y2="60363"/>
                        <a14:foregroundMark x1="38966" y1="32124" x2="38966" y2="32124"/>
                        <a14:foregroundMark x1="37931" y1="27979" x2="37931" y2="27979"/>
                        <a14:foregroundMark x1="37931" y1="27202" x2="37931" y2="27202"/>
                        <a14:foregroundMark x1="37586" y1="24611" x2="37586" y2="24611"/>
                        <a14:foregroundMark x1="37241" y1="23316" x2="37241" y2="23316"/>
                        <a14:foregroundMark x1="36897" y1="21503" x2="36897" y2="21503"/>
                        <a14:foregroundMark x1="36207" y1="18135" x2="36207" y2="18135"/>
                        <a14:foregroundMark x1="36207" y1="16321" x2="36207" y2="16321"/>
                        <a14:foregroundMark x1="36207" y1="14767" x2="36207" y2="14767"/>
                        <a14:foregroundMark x1="35517" y1="12953" x2="35517" y2="12953"/>
                        <a14:foregroundMark x1="35862" y1="11399" x2="35862" y2="11399"/>
                        <a14:foregroundMark x1="36897" y1="10622" x2="36897" y2="10622"/>
                        <a14:foregroundMark x1="39655" y1="10622" x2="39655" y2="10622"/>
                        <a14:foregroundMark x1="43103" y1="9326" x2="43103" y2="9326"/>
                        <a14:foregroundMark x1="44138" y1="7513" x2="44138" y2="7513"/>
                        <a14:foregroundMark x1="43448" y1="7513" x2="43448" y2="7513"/>
                        <a14:foregroundMark x1="42069" y1="6995" x2="42069" y2="6995"/>
                        <a14:foregroundMark x1="41724" y1="5959" x2="41724" y2="5959"/>
                        <a14:foregroundMark x1="40345" y1="4922" x2="40345" y2="4922"/>
                        <a14:foregroundMark x1="40000" y1="4145" x2="40000" y2="4145"/>
                        <a14:foregroundMark x1="39310" y1="4145" x2="39310" y2="4145"/>
                        <a14:foregroundMark x1="38276" y1="4145" x2="38276" y2="4145"/>
                        <a14:foregroundMark x1="35517" y1="3627" x2="35517" y2="3627"/>
                        <a14:foregroundMark x1="34828" y1="3627" x2="34828" y2="3627"/>
                        <a14:foregroundMark x1="34828" y1="3627" x2="34828" y2="3627"/>
                        <a14:foregroundMark x1="34483" y1="3886" x2="34483" y2="3886"/>
                        <a14:foregroundMark x1="34483" y1="4663" x2="34483" y2="4663"/>
                        <a14:foregroundMark x1="34138" y1="5699" x2="34138" y2="5699"/>
                        <a14:foregroundMark x1="34138" y1="6477" x2="33793" y2="6995"/>
                        <a14:foregroundMark x1="32759" y1="7772" x2="32759" y2="7772"/>
                        <a14:foregroundMark x1="32759" y1="8031" x2="32759" y2="8808"/>
                        <a14:foregroundMark x1="32759" y1="9067" x2="32759" y2="9067"/>
                        <a14:foregroundMark x1="33103" y1="9326" x2="33103" y2="9326"/>
                        <a14:foregroundMark x1="34483" y1="15803" x2="35172" y2="16321"/>
                        <a14:foregroundMark x1="41379" y1="5699" x2="41379" y2="5699"/>
                        <a14:foregroundMark x1="41724" y1="8031" x2="41724" y2="8031"/>
                        <a14:foregroundMark x1="43103" y1="10104" x2="43448" y2="10881"/>
                        <a14:foregroundMark x1="43448" y1="11658" x2="43448" y2="11658"/>
                        <a14:foregroundMark x1="39310" y1="13472" x2="39310" y2="13472"/>
                        <a14:foregroundMark x1="33448" y1="12435" x2="33448" y2="12435"/>
                        <a14:foregroundMark x1="31034" y1="11399" x2="31034" y2="11399"/>
                        <a14:foregroundMark x1="28621" y1="10622" x2="28621" y2="10622"/>
                        <a14:foregroundMark x1="28621" y1="10622" x2="28621" y2="10622"/>
                        <a14:foregroundMark x1="49655" y1="16580" x2="49655" y2="16580"/>
                        <a14:foregroundMark x1="49655" y1="16321" x2="49655" y2="16321"/>
                        <a14:foregroundMark x1="44138" y1="21244" x2="44138" y2="21244"/>
                        <a14:foregroundMark x1="42414" y1="25907" x2="42414" y2="25907"/>
                        <a14:foregroundMark x1="41034" y1="27461" x2="41034" y2="27461"/>
                        <a14:foregroundMark x1="39655" y1="28756" x2="39655" y2="28756"/>
                        <a14:foregroundMark x1="40345" y1="25130" x2="40345" y2="25130"/>
                        <a14:foregroundMark x1="42414" y1="20466" x2="42414" y2="20466"/>
                        <a14:foregroundMark x1="44138" y1="18653" x2="44138" y2="18653"/>
                        <a14:foregroundMark x1="55172" y1="30311" x2="55172" y2="30311"/>
                        <a14:foregroundMark x1="49310" y1="26943" x2="49310" y2="26943"/>
                        <a14:foregroundMark x1="48276" y1="24611" x2="48276" y2="24611"/>
                        <a14:foregroundMark x1="47241" y1="24352" x2="47241" y2="24352"/>
                        <a14:foregroundMark x1="44138" y1="24352" x2="44138" y2="24352"/>
                        <a14:foregroundMark x1="45517" y1="27979" x2="45517" y2="27979"/>
                        <a14:foregroundMark x1="52414" y1="25130" x2="52414" y2="25130"/>
                        <a14:foregroundMark x1="32414" y1="23834" x2="32414" y2="23834"/>
                        <a14:foregroundMark x1="56552" y1="79016" x2="56552" y2="79016"/>
                        <a14:foregroundMark x1="70345" y1="10363" x2="70345" y2="10363"/>
                        <a14:foregroundMark x1="69310" y1="7254" x2="69310" y2="7254"/>
                        <a14:foregroundMark x1="68966" y1="6477" x2="68966" y2="6477"/>
                        <a14:foregroundMark x1="66897" y1="3627" x2="66897" y2="3627"/>
                        <a14:foregroundMark x1="65517" y1="3109" x2="65517" y2="3109"/>
                        <a14:foregroundMark x1="64483" y1="3109" x2="64483" y2="3109"/>
                        <a14:foregroundMark x1="62069" y1="3109" x2="62069" y2="3109"/>
                        <a14:foregroundMark x1="61034" y1="3886" x2="61034" y2="3886"/>
                        <a14:foregroundMark x1="59655" y1="5440" x2="59655" y2="6736"/>
                        <a14:foregroundMark x1="59655" y1="6995" x2="60000" y2="8290"/>
                        <a14:foregroundMark x1="64483" y1="9326" x2="64483" y2="9326"/>
                        <a14:foregroundMark x1="65862" y1="9067" x2="65862" y2="9067"/>
                        <a14:foregroundMark x1="67241" y1="8290" x2="67241" y2="8290"/>
                        <a14:foregroundMark x1="67931" y1="6995" x2="67931" y2="6995"/>
                        <a14:foregroundMark x1="68621" y1="6218" x2="68621" y2="6218"/>
                        <a14:foregroundMark x1="71034" y1="9845" x2="71034" y2="9845"/>
                        <a14:foregroundMark x1="71724" y1="12435" x2="71724" y2="12435"/>
                        <a14:foregroundMark x1="72414" y1="14249" x2="72414" y2="14249"/>
                        <a14:foregroundMark x1="74483" y1="17617" x2="74483" y2="17617"/>
                        <a14:foregroundMark x1="72414" y1="20466" x2="72414" y2="20466"/>
                        <a14:foregroundMark x1="67931" y1="20725" x2="66897" y2="21762"/>
                        <a14:foregroundMark x1="64828" y1="23575" x2="64828" y2="23575"/>
                        <a14:foregroundMark x1="65172" y1="26684" x2="65172" y2="26684"/>
                        <a14:foregroundMark x1="64138" y1="34715" x2="64138" y2="34715"/>
                        <a14:foregroundMark x1="63103" y1="36010" x2="63103" y2="37824"/>
                        <a14:foregroundMark x1="62414" y1="39637" x2="62414" y2="41451"/>
                        <a14:foregroundMark x1="62069" y1="41710" x2="62069" y2="41710"/>
                        <a14:foregroundMark x1="61034" y1="43523" x2="58621" y2="46373"/>
                        <a14:foregroundMark x1="57931" y1="46632" x2="57931" y2="46632"/>
                        <a14:foregroundMark x1="53448" y1="50000" x2="54138" y2="54145"/>
                        <a14:foregroundMark x1="37586" y1="8549" x2="37586" y2="8549"/>
                        <a14:foregroundMark x1="32414" y1="5959" x2="32414" y2="5959"/>
                        <a14:foregroundMark x1="31724" y1="5959" x2="31724" y2="5959"/>
                        <a14:foregroundMark x1="31034" y1="5959" x2="31034" y2="5959"/>
                        <a14:foregroundMark x1="29310" y1="6218" x2="29310" y2="6218"/>
                        <a14:foregroundMark x1="29310" y1="6736" x2="29310" y2="6736"/>
                        <a14:foregroundMark x1="29655" y1="5181" x2="31034" y2="5181"/>
                        <a14:foregroundMark x1="31379" y1="4145" x2="31379" y2="4145"/>
                        <a14:foregroundMark x1="31724" y1="3886" x2="31724" y2="3886"/>
                        <a14:foregroundMark x1="33793" y1="3627" x2="33793" y2="3627"/>
                        <a14:foregroundMark x1="35517" y1="3368" x2="35517" y2="3368"/>
                        <a14:foregroundMark x1="37241" y1="3368" x2="37931" y2="3627"/>
                        <a14:foregroundMark x1="40345" y1="3886" x2="40345" y2="3886"/>
                        <a14:foregroundMark x1="41724" y1="3886" x2="41724" y2="3886"/>
                        <a14:foregroundMark x1="43448" y1="4145" x2="43448" y2="4145"/>
                        <a14:foregroundMark x1="45862" y1="5440" x2="45862" y2="5440"/>
                        <a14:foregroundMark x1="46552" y1="5959" x2="46552" y2="5959"/>
                        <a14:foregroundMark x1="84828" y1="21762" x2="84828" y2="2176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0" y="1974273"/>
            <a:ext cx="3489000" cy="4644000"/>
          </a:xfrm>
          <a:prstGeom prst="rect">
            <a:avLst/>
          </a:prstGeom>
          <a:noFill/>
        </p:spPr>
      </p:pic>
      <p:sp>
        <p:nvSpPr>
          <p:cNvPr id="11" name="Obdĺžniková bublina 10"/>
          <p:cNvSpPr/>
          <p:nvPr/>
        </p:nvSpPr>
        <p:spPr>
          <a:xfrm>
            <a:off x="1295400" y="3124200"/>
            <a:ext cx="1219200" cy="381000"/>
          </a:xfrm>
          <a:prstGeom prst="wedgeRectCallout">
            <a:avLst>
              <a:gd name="adj1" fmla="val 168211"/>
              <a:gd name="adj2" fmla="val 1828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LIST</a:t>
            </a:r>
            <a:endParaRPr lang="sk-SK" dirty="0"/>
          </a:p>
        </p:txBody>
      </p:sp>
      <p:sp>
        <p:nvSpPr>
          <p:cNvPr id="13" name="Obdĺžniková bublina 12"/>
          <p:cNvSpPr/>
          <p:nvPr/>
        </p:nvSpPr>
        <p:spPr>
          <a:xfrm>
            <a:off x="1828800" y="3886200"/>
            <a:ext cx="1219200" cy="381000"/>
          </a:xfrm>
          <a:prstGeom prst="wedgeRectCallout">
            <a:avLst>
              <a:gd name="adj1" fmla="val 168211"/>
              <a:gd name="adj2" fmla="val 1828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STONKA</a:t>
            </a:r>
            <a:endParaRPr lang="sk-SK" dirty="0"/>
          </a:p>
        </p:txBody>
      </p:sp>
      <p:sp>
        <p:nvSpPr>
          <p:cNvPr id="14" name="Obdĺžniková bublina 13"/>
          <p:cNvSpPr/>
          <p:nvPr/>
        </p:nvSpPr>
        <p:spPr>
          <a:xfrm>
            <a:off x="1600200" y="1981200"/>
            <a:ext cx="1219200" cy="381000"/>
          </a:xfrm>
          <a:prstGeom prst="wedgeRectCallout">
            <a:avLst>
              <a:gd name="adj1" fmla="val 168211"/>
              <a:gd name="adj2" fmla="val 1828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KVET</a:t>
            </a:r>
            <a:endParaRPr lang="sk-SK" dirty="0"/>
          </a:p>
        </p:txBody>
      </p:sp>
      <p:sp>
        <p:nvSpPr>
          <p:cNvPr id="16" name="Obdĺžniková bublina 15"/>
          <p:cNvSpPr/>
          <p:nvPr/>
        </p:nvSpPr>
        <p:spPr>
          <a:xfrm>
            <a:off x="6858000" y="2590800"/>
            <a:ext cx="1219200" cy="381000"/>
          </a:xfrm>
          <a:prstGeom prst="wedgeRectCallout">
            <a:avLst>
              <a:gd name="adj1" fmla="val -155028"/>
              <a:gd name="adj2" fmla="val 11969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PLOD</a:t>
            </a:r>
            <a:endParaRPr lang="sk-SK" dirty="0"/>
          </a:p>
        </p:txBody>
      </p:sp>
      <p:sp>
        <p:nvSpPr>
          <p:cNvPr id="17" name="Obdĺžniková bublina 16"/>
          <p:cNvSpPr/>
          <p:nvPr/>
        </p:nvSpPr>
        <p:spPr>
          <a:xfrm>
            <a:off x="6781800" y="5791200"/>
            <a:ext cx="1219200" cy="381000"/>
          </a:xfrm>
          <a:prstGeom prst="wedgeRectCallout">
            <a:avLst>
              <a:gd name="adj1" fmla="val -148690"/>
              <a:gd name="adj2" fmla="val 487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KOREŇ</a:t>
            </a:r>
            <a:endParaRPr lang="sk-SK" dirty="0"/>
          </a:p>
        </p:txBody>
      </p:sp>
      <p:sp>
        <p:nvSpPr>
          <p:cNvPr id="18" name="Tlačidlo akcie: Dopredu alebo Ďalej 17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Tlačidlo akcie: Späť alebo Predchádzajúci 18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1030" name="Picture 6" descr="http://kory.wbl.sk/jk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493" y="2895600"/>
            <a:ext cx="2189507" cy="3962400"/>
          </a:xfrm>
          <a:prstGeom prst="rect">
            <a:avLst/>
          </a:prstGeom>
          <a:noFill/>
        </p:spPr>
      </p:pic>
      <p:pic>
        <p:nvPicPr>
          <p:cNvPr id="9" name="Picture 8" descr="jk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99076"/>
            <a:ext cx="1066800" cy="2058924"/>
          </a:xfrm>
          <a:prstGeom prst="rect">
            <a:avLst/>
          </a:prstGeom>
          <a:noFill/>
        </p:spPr>
      </p:pic>
      <p:pic>
        <p:nvPicPr>
          <p:cNvPr id="11" name="Picture 4" descr="jk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95800"/>
            <a:ext cx="1981200" cy="1981200"/>
          </a:xfrm>
          <a:prstGeom prst="rect">
            <a:avLst/>
          </a:prstGeom>
          <a:noFill/>
        </p:spPr>
      </p:pic>
      <p:pic>
        <p:nvPicPr>
          <p:cNvPr id="13" name="Picture 10" descr="jk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200400"/>
            <a:ext cx="1727530" cy="2181225"/>
          </a:xfrm>
          <a:prstGeom prst="rect">
            <a:avLst/>
          </a:prstGeom>
          <a:noFill/>
        </p:spPr>
      </p:pic>
      <p:pic>
        <p:nvPicPr>
          <p:cNvPr id="15" name="Picture 12" descr="jk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962400"/>
            <a:ext cx="1828800" cy="2002974"/>
          </a:xfrm>
          <a:prstGeom prst="rect">
            <a:avLst/>
          </a:prstGeom>
          <a:noFill/>
        </p:spPr>
      </p:pic>
      <p:pic>
        <p:nvPicPr>
          <p:cNvPr id="16" name="Picture 34" descr="Bee: včela lieta s vedrom plným med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981200"/>
            <a:ext cx="1905000" cy="2438400"/>
          </a:xfrm>
          <a:prstGeom prst="rect">
            <a:avLst/>
          </a:prstGeom>
          <a:noFill/>
        </p:spPr>
      </p:pic>
      <p:pic>
        <p:nvPicPr>
          <p:cNvPr id="17" name="Picture 34" descr="Bee: včela lieta s vedrom plným med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286000" y="2514600"/>
            <a:ext cx="1162050" cy="1295400"/>
          </a:xfrm>
          <a:prstGeom prst="rect">
            <a:avLst/>
          </a:prstGeom>
          <a:noFill/>
        </p:spPr>
      </p:pic>
      <p:pic>
        <p:nvPicPr>
          <p:cNvPr id="18" name="Picture 34" descr="Bee: včela lieta s vedrom plným med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762000"/>
            <a:ext cx="1905000" cy="2438400"/>
          </a:xfrm>
          <a:prstGeom prst="rect">
            <a:avLst/>
          </a:prstGeom>
          <a:noFill/>
        </p:spPr>
      </p:pic>
      <p:pic>
        <p:nvPicPr>
          <p:cNvPr id="19" name="Picture 34" descr="Bee: včela lieta s vedrom plným med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391400" y="762000"/>
            <a:ext cx="1752600" cy="2438400"/>
          </a:xfrm>
          <a:prstGeom prst="rect">
            <a:avLst/>
          </a:prstGeom>
          <a:noFill/>
        </p:spPr>
      </p:pic>
      <p:sp>
        <p:nvSpPr>
          <p:cNvPr id="20" name="Voľná forma 19"/>
          <p:cNvSpPr/>
          <p:nvPr/>
        </p:nvSpPr>
        <p:spPr>
          <a:xfrm>
            <a:off x="1390918" y="734096"/>
            <a:ext cx="6735651" cy="4932608"/>
          </a:xfrm>
          <a:custGeom>
            <a:avLst/>
            <a:gdLst>
              <a:gd name="connsiteX0" fmla="*/ 0 w 6735651"/>
              <a:gd name="connsiteY0" fmla="*/ 4443211 h 4932608"/>
              <a:gd name="connsiteX1" fmla="*/ 38637 w 6735651"/>
              <a:gd name="connsiteY1" fmla="*/ 4520484 h 4932608"/>
              <a:gd name="connsiteX2" fmla="*/ 128789 w 6735651"/>
              <a:gd name="connsiteY2" fmla="*/ 4559121 h 4932608"/>
              <a:gd name="connsiteX3" fmla="*/ 180305 w 6735651"/>
              <a:gd name="connsiteY3" fmla="*/ 4584879 h 4932608"/>
              <a:gd name="connsiteX4" fmla="*/ 309093 w 6735651"/>
              <a:gd name="connsiteY4" fmla="*/ 4675031 h 4932608"/>
              <a:gd name="connsiteX5" fmla="*/ 347730 w 6735651"/>
              <a:gd name="connsiteY5" fmla="*/ 4700789 h 4932608"/>
              <a:gd name="connsiteX6" fmla="*/ 425003 w 6735651"/>
              <a:gd name="connsiteY6" fmla="*/ 4726546 h 4932608"/>
              <a:gd name="connsiteX7" fmla="*/ 502276 w 6735651"/>
              <a:gd name="connsiteY7" fmla="*/ 4778062 h 4932608"/>
              <a:gd name="connsiteX8" fmla="*/ 579550 w 6735651"/>
              <a:gd name="connsiteY8" fmla="*/ 4803819 h 4932608"/>
              <a:gd name="connsiteX9" fmla="*/ 631065 w 6735651"/>
              <a:gd name="connsiteY9" fmla="*/ 4816698 h 4932608"/>
              <a:gd name="connsiteX10" fmla="*/ 772733 w 6735651"/>
              <a:gd name="connsiteY10" fmla="*/ 4855335 h 4932608"/>
              <a:gd name="connsiteX11" fmla="*/ 824248 w 6735651"/>
              <a:gd name="connsiteY11" fmla="*/ 4881093 h 4932608"/>
              <a:gd name="connsiteX12" fmla="*/ 901521 w 6735651"/>
              <a:gd name="connsiteY12" fmla="*/ 4906850 h 4932608"/>
              <a:gd name="connsiteX13" fmla="*/ 1043189 w 6735651"/>
              <a:gd name="connsiteY13" fmla="*/ 4932608 h 4932608"/>
              <a:gd name="connsiteX14" fmla="*/ 1790164 w 6735651"/>
              <a:gd name="connsiteY14" fmla="*/ 4919729 h 4932608"/>
              <a:gd name="connsiteX15" fmla="*/ 1867437 w 6735651"/>
              <a:gd name="connsiteY15" fmla="*/ 4893972 h 4932608"/>
              <a:gd name="connsiteX16" fmla="*/ 1944710 w 6735651"/>
              <a:gd name="connsiteY16" fmla="*/ 4868214 h 4932608"/>
              <a:gd name="connsiteX17" fmla="*/ 2073499 w 6735651"/>
              <a:gd name="connsiteY17" fmla="*/ 4778062 h 4932608"/>
              <a:gd name="connsiteX18" fmla="*/ 2112136 w 6735651"/>
              <a:gd name="connsiteY18" fmla="*/ 4726546 h 4932608"/>
              <a:gd name="connsiteX19" fmla="*/ 2150772 w 6735651"/>
              <a:gd name="connsiteY19" fmla="*/ 4687910 h 4932608"/>
              <a:gd name="connsiteX20" fmla="*/ 2202288 w 6735651"/>
              <a:gd name="connsiteY20" fmla="*/ 4610636 h 4932608"/>
              <a:gd name="connsiteX21" fmla="*/ 2215167 w 6735651"/>
              <a:gd name="connsiteY21" fmla="*/ 4572000 h 4932608"/>
              <a:gd name="connsiteX22" fmla="*/ 2266682 w 6735651"/>
              <a:gd name="connsiteY22" fmla="*/ 4507605 h 4932608"/>
              <a:gd name="connsiteX23" fmla="*/ 2292440 w 6735651"/>
              <a:gd name="connsiteY23" fmla="*/ 4430332 h 4932608"/>
              <a:gd name="connsiteX24" fmla="*/ 2318197 w 6735651"/>
              <a:gd name="connsiteY24" fmla="*/ 4340180 h 4932608"/>
              <a:gd name="connsiteX25" fmla="*/ 2305319 w 6735651"/>
              <a:gd name="connsiteY25" fmla="*/ 3953814 h 4932608"/>
              <a:gd name="connsiteX26" fmla="*/ 2292440 w 6735651"/>
              <a:gd name="connsiteY26" fmla="*/ 3915177 h 4932608"/>
              <a:gd name="connsiteX27" fmla="*/ 2266682 w 6735651"/>
              <a:gd name="connsiteY27" fmla="*/ 3876541 h 4932608"/>
              <a:gd name="connsiteX28" fmla="*/ 2215167 w 6735651"/>
              <a:gd name="connsiteY28" fmla="*/ 3734873 h 4932608"/>
              <a:gd name="connsiteX29" fmla="*/ 2137893 w 6735651"/>
              <a:gd name="connsiteY29" fmla="*/ 3683358 h 4932608"/>
              <a:gd name="connsiteX30" fmla="*/ 2099257 w 6735651"/>
              <a:gd name="connsiteY30" fmla="*/ 3670479 h 4932608"/>
              <a:gd name="connsiteX31" fmla="*/ 2060620 w 6735651"/>
              <a:gd name="connsiteY31" fmla="*/ 3644721 h 4932608"/>
              <a:gd name="connsiteX32" fmla="*/ 1957589 w 6735651"/>
              <a:gd name="connsiteY32" fmla="*/ 3618963 h 4932608"/>
              <a:gd name="connsiteX33" fmla="*/ 1906074 w 6735651"/>
              <a:gd name="connsiteY33" fmla="*/ 3593205 h 4932608"/>
              <a:gd name="connsiteX34" fmla="*/ 1815921 w 6735651"/>
              <a:gd name="connsiteY34" fmla="*/ 3567448 h 4932608"/>
              <a:gd name="connsiteX35" fmla="*/ 1661375 w 6735651"/>
              <a:gd name="connsiteY35" fmla="*/ 3528811 h 4932608"/>
              <a:gd name="connsiteX36" fmla="*/ 1596981 w 6735651"/>
              <a:gd name="connsiteY36" fmla="*/ 3503053 h 4932608"/>
              <a:gd name="connsiteX37" fmla="*/ 1558344 w 6735651"/>
              <a:gd name="connsiteY37" fmla="*/ 3490174 h 4932608"/>
              <a:gd name="connsiteX38" fmla="*/ 1493950 w 6735651"/>
              <a:gd name="connsiteY38" fmla="*/ 3464417 h 4932608"/>
              <a:gd name="connsiteX39" fmla="*/ 1365161 w 6735651"/>
              <a:gd name="connsiteY39" fmla="*/ 3425780 h 4932608"/>
              <a:gd name="connsiteX40" fmla="*/ 1287888 w 6735651"/>
              <a:gd name="connsiteY40" fmla="*/ 3412901 h 4932608"/>
              <a:gd name="connsiteX41" fmla="*/ 1146220 w 6735651"/>
              <a:gd name="connsiteY41" fmla="*/ 3361386 h 4932608"/>
              <a:gd name="connsiteX42" fmla="*/ 1081826 w 6735651"/>
              <a:gd name="connsiteY42" fmla="*/ 3348507 h 4932608"/>
              <a:gd name="connsiteX43" fmla="*/ 1017431 w 6735651"/>
              <a:gd name="connsiteY43" fmla="*/ 3322749 h 4932608"/>
              <a:gd name="connsiteX44" fmla="*/ 965916 w 6735651"/>
              <a:gd name="connsiteY44" fmla="*/ 3309870 h 4932608"/>
              <a:gd name="connsiteX45" fmla="*/ 850006 w 6735651"/>
              <a:gd name="connsiteY45" fmla="*/ 3271234 h 4932608"/>
              <a:gd name="connsiteX46" fmla="*/ 811369 w 6735651"/>
              <a:gd name="connsiteY46" fmla="*/ 3245476 h 4932608"/>
              <a:gd name="connsiteX47" fmla="*/ 759854 w 6735651"/>
              <a:gd name="connsiteY47" fmla="*/ 3232597 h 4932608"/>
              <a:gd name="connsiteX48" fmla="*/ 721217 w 6735651"/>
              <a:gd name="connsiteY48" fmla="*/ 3219718 h 4932608"/>
              <a:gd name="connsiteX49" fmla="*/ 605307 w 6735651"/>
              <a:gd name="connsiteY49" fmla="*/ 3129566 h 4932608"/>
              <a:gd name="connsiteX50" fmla="*/ 515155 w 6735651"/>
              <a:gd name="connsiteY50" fmla="*/ 3000777 h 4932608"/>
              <a:gd name="connsiteX51" fmla="*/ 476519 w 6735651"/>
              <a:gd name="connsiteY51" fmla="*/ 2923504 h 4932608"/>
              <a:gd name="connsiteX52" fmla="*/ 450761 w 6735651"/>
              <a:gd name="connsiteY52" fmla="*/ 2833352 h 4932608"/>
              <a:gd name="connsiteX53" fmla="*/ 437882 w 6735651"/>
              <a:gd name="connsiteY53" fmla="*/ 2794715 h 4932608"/>
              <a:gd name="connsiteX54" fmla="*/ 425003 w 6735651"/>
              <a:gd name="connsiteY54" fmla="*/ 2743200 h 4932608"/>
              <a:gd name="connsiteX55" fmla="*/ 399245 w 6735651"/>
              <a:gd name="connsiteY55" fmla="*/ 2665927 h 4932608"/>
              <a:gd name="connsiteX56" fmla="*/ 412124 w 6735651"/>
              <a:gd name="connsiteY56" fmla="*/ 2228045 h 4932608"/>
              <a:gd name="connsiteX57" fmla="*/ 425003 w 6735651"/>
              <a:gd name="connsiteY57" fmla="*/ 2189408 h 4932608"/>
              <a:gd name="connsiteX58" fmla="*/ 450761 w 6735651"/>
              <a:gd name="connsiteY58" fmla="*/ 2137893 h 4932608"/>
              <a:gd name="connsiteX59" fmla="*/ 489397 w 6735651"/>
              <a:gd name="connsiteY59" fmla="*/ 2099256 h 4932608"/>
              <a:gd name="connsiteX60" fmla="*/ 579550 w 6735651"/>
              <a:gd name="connsiteY60" fmla="*/ 2060619 h 4932608"/>
              <a:gd name="connsiteX61" fmla="*/ 682581 w 6735651"/>
              <a:gd name="connsiteY61" fmla="*/ 1996225 h 4932608"/>
              <a:gd name="connsiteX62" fmla="*/ 811369 w 6735651"/>
              <a:gd name="connsiteY62" fmla="*/ 1970467 h 4932608"/>
              <a:gd name="connsiteX63" fmla="*/ 914400 w 6735651"/>
              <a:gd name="connsiteY63" fmla="*/ 1931831 h 4932608"/>
              <a:gd name="connsiteX64" fmla="*/ 953037 w 6735651"/>
              <a:gd name="connsiteY64" fmla="*/ 1906073 h 4932608"/>
              <a:gd name="connsiteX65" fmla="*/ 1017431 w 6735651"/>
              <a:gd name="connsiteY65" fmla="*/ 1893194 h 4932608"/>
              <a:gd name="connsiteX66" fmla="*/ 1068947 w 6735651"/>
              <a:gd name="connsiteY66" fmla="*/ 1880315 h 4932608"/>
              <a:gd name="connsiteX67" fmla="*/ 1184857 w 6735651"/>
              <a:gd name="connsiteY67" fmla="*/ 1841679 h 4932608"/>
              <a:gd name="connsiteX68" fmla="*/ 1687133 w 6735651"/>
              <a:gd name="connsiteY68" fmla="*/ 1854558 h 4932608"/>
              <a:gd name="connsiteX69" fmla="*/ 1854558 w 6735651"/>
              <a:gd name="connsiteY69" fmla="*/ 1906073 h 4932608"/>
              <a:gd name="connsiteX70" fmla="*/ 1893195 w 6735651"/>
              <a:gd name="connsiteY70" fmla="*/ 1918952 h 4932608"/>
              <a:gd name="connsiteX71" fmla="*/ 1944710 w 6735651"/>
              <a:gd name="connsiteY71" fmla="*/ 1944710 h 4932608"/>
              <a:gd name="connsiteX72" fmla="*/ 2125014 w 6735651"/>
              <a:gd name="connsiteY72" fmla="*/ 1996225 h 4932608"/>
              <a:gd name="connsiteX73" fmla="*/ 2240924 w 6735651"/>
              <a:gd name="connsiteY73" fmla="*/ 2034862 h 4932608"/>
              <a:gd name="connsiteX74" fmla="*/ 2305319 w 6735651"/>
              <a:gd name="connsiteY74" fmla="*/ 2060619 h 4932608"/>
              <a:gd name="connsiteX75" fmla="*/ 2408350 w 6735651"/>
              <a:gd name="connsiteY75" fmla="*/ 2086377 h 4932608"/>
              <a:gd name="connsiteX76" fmla="*/ 2485623 w 6735651"/>
              <a:gd name="connsiteY76" fmla="*/ 2125014 h 4932608"/>
              <a:gd name="connsiteX77" fmla="*/ 2614412 w 6735651"/>
              <a:gd name="connsiteY77" fmla="*/ 2163650 h 4932608"/>
              <a:gd name="connsiteX78" fmla="*/ 2717443 w 6735651"/>
              <a:gd name="connsiteY78" fmla="*/ 2215166 h 4932608"/>
              <a:gd name="connsiteX79" fmla="*/ 2756079 w 6735651"/>
              <a:gd name="connsiteY79" fmla="*/ 2228045 h 4932608"/>
              <a:gd name="connsiteX80" fmla="*/ 2807595 w 6735651"/>
              <a:gd name="connsiteY80" fmla="*/ 2253803 h 4932608"/>
              <a:gd name="connsiteX81" fmla="*/ 2884868 w 6735651"/>
              <a:gd name="connsiteY81" fmla="*/ 2266681 h 4932608"/>
              <a:gd name="connsiteX82" fmla="*/ 2923505 w 6735651"/>
              <a:gd name="connsiteY82" fmla="*/ 2279560 h 4932608"/>
              <a:gd name="connsiteX83" fmla="*/ 2975020 w 6735651"/>
              <a:gd name="connsiteY83" fmla="*/ 2305318 h 4932608"/>
              <a:gd name="connsiteX84" fmla="*/ 3078051 w 6735651"/>
              <a:gd name="connsiteY84" fmla="*/ 2331076 h 4932608"/>
              <a:gd name="connsiteX85" fmla="*/ 3206840 w 6735651"/>
              <a:gd name="connsiteY85" fmla="*/ 2369712 h 4932608"/>
              <a:gd name="connsiteX86" fmla="*/ 3258355 w 6735651"/>
              <a:gd name="connsiteY86" fmla="*/ 2395470 h 4932608"/>
              <a:gd name="connsiteX87" fmla="*/ 3348507 w 6735651"/>
              <a:gd name="connsiteY87" fmla="*/ 2421228 h 4932608"/>
              <a:gd name="connsiteX88" fmla="*/ 3464417 w 6735651"/>
              <a:gd name="connsiteY88" fmla="*/ 2446986 h 4932608"/>
              <a:gd name="connsiteX89" fmla="*/ 3515933 w 6735651"/>
              <a:gd name="connsiteY89" fmla="*/ 2472743 h 4932608"/>
              <a:gd name="connsiteX90" fmla="*/ 3593206 w 6735651"/>
              <a:gd name="connsiteY90" fmla="*/ 2498501 h 4932608"/>
              <a:gd name="connsiteX91" fmla="*/ 3644721 w 6735651"/>
              <a:gd name="connsiteY91" fmla="*/ 2524259 h 4932608"/>
              <a:gd name="connsiteX92" fmla="*/ 3734874 w 6735651"/>
              <a:gd name="connsiteY92" fmla="*/ 2537138 h 4932608"/>
              <a:gd name="connsiteX93" fmla="*/ 3889420 w 6735651"/>
              <a:gd name="connsiteY93" fmla="*/ 2588653 h 4932608"/>
              <a:gd name="connsiteX94" fmla="*/ 3992451 w 6735651"/>
              <a:gd name="connsiteY94" fmla="*/ 2614411 h 4932608"/>
              <a:gd name="connsiteX95" fmla="*/ 4031088 w 6735651"/>
              <a:gd name="connsiteY95" fmla="*/ 2640169 h 4932608"/>
              <a:gd name="connsiteX96" fmla="*/ 4108361 w 6735651"/>
              <a:gd name="connsiteY96" fmla="*/ 2653048 h 4932608"/>
              <a:gd name="connsiteX97" fmla="*/ 4159876 w 6735651"/>
              <a:gd name="connsiteY97" fmla="*/ 2665927 h 4932608"/>
              <a:gd name="connsiteX98" fmla="*/ 4520485 w 6735651"/>
              <a:gd name="connsiteY98" fmla="*/ 2678805 h 4932608"/>
              <a:gd name="connsiteX99" fmla="*/ 4855336 w 6735651"/>
              <a:gd name="connsiteY99" fmla="*/ 2653048 h 4932608"/>
              <a:gd name="connsiteX100" fmla="*/ 4997003 w 6735651"/>
              <a:gd name="connsiteY100" fmla="*/ 2588653 h 4932608"/>
              <a:gd name="connsiteX101" fmla="*/ 5048519 w 6735651"/>
              <a:gd name="connsiteY101" fmla="*/ 2550017 h 4932608"/>
              <a:gd name="connsiteX102" fmla="*/ 5215944 w 6735651"/>
              <a:gd name="connsiteY102" fmla="*/ 2408349 h 4932608"/>
              <a:gd name="connsiteX103" fmla="*/ 5267459 w 6735651"/>
              <a:gd name="connsiteY103" fmla="*/ 2331076 h 4932608"/>
              <a:gd name="connsiteX104" fmla="*/ 5331854 w 6735651"/>
              <a:gd name="connsiteY104" fmla="*/ 2228045 h 4932608"/>
              <a:gd name="connsiteX105" fmla="*/ 5396248 w 6735651"/>
              <a:gd name="connsiteY105" fmla="*/ 2034862 h 4932608"/>
              <a:gd name="connsiteX106" fmla="*/ 5422006 w 6735651"/>
              <a:gd name="connsiteY106" fmla="*/ 1957589 h 4932608"/>
              <a:gd name="connsiteX107" fmla="*/ 5434885 w 6735651"/>
              <a:gd name="connsiteY107" fmla="*/ 1918952 h 4932608"/>
              <a:gd name="connsiteX108" fmla="*/ 5383369 w 6735651"/>
              <a:gd name="connsiteY108" fmla="*/ 1352281 h 4932608"/>
              <a:gd name="connsiteX109" fmla="*/ 5344733 w 6735651"/>
              <a:gd name="connsiteY109" fmla="*/ 1300766 h 4932608"/>
              <a:gd name="connsiteX110" fmla="*/ 5228823 w 6735651"/>
              <a:gd name="connsiteY110" fmla="*/ 1249250 h 4932608"/>
              <a:gd name="connsiteX111" fmla="*/ 5112913 w 6735651"/>
              <a:gd name="connsiteY111" fmla="*/ 1197735 h 4932608"/>
              <a:gd name="connsiteX112" fmla="*/ 5074276 w 6735651"/>
              <a:gd name="connsiteY112" fmla="*/ 1184856 h 4932608"/>
              <a:gd name="connsiteX113" fmla="*/ 5035640 w 6735651"/>
              <a:gd name="connsiteY113" fmla="*/ 1171977 h 4932608"/>
              <a:gd name="connsiteX114" fmla="*/ 4984124 w 6735651"/>
              <a:gd name="connsiteY114" fmla="*/ 1159098 h 4932608"/>
              <a:gd name="connsiteX115" fmla="*/ 4906851 w 6735651"/>
              <a:gd name="connsiteY115" fmla="*/ 1133341 h 4932608"/>
              <a:gd name="connsiteX116" fmla="*/ 4855336 w 6735651"/>
              <a:gd name="connsiteY116" fmla="*/ 1043189 h 4932608"/>
              <a:gd name="connsiteX117" fmla="*/ 4803820 w 6735651"/>
              <a:gd name="connsiteY117" fmla="*/ 953036 h 4932608"/>
              <a:gd name="connsiteX118" fmla="*/ 4765183 w 6735651"/>
              <a:gd name="connsiteY118" fmla="*/ 837127 h 4932608"/>
              <a:gd name="connsiteX119" fmla="*/ 4752305 w 6735651"/>
              <a:gd name="connsiteY119" fmla="*/ 785611 h 4932608"/>
              <a:gd name="connsiteX120" fmla="*/ 4726547 w 6735651"/>
              <a:gd name="connsiteY120" fmla="*/ 734096 h 4932608"/>
              <a:gd name="connsiteX121" fmla="*/ 4687910 w 6735651"/>
              <a:gd name="connsiteY121" fmla="*/ 631065 h 4932608"/>
              <a:gd name="connsiteX122" fmla="*/ 4649274 w 6735651"/>
              <a:gd name="connsiteY122" fmla="*/ 489397 h 4932608"/>
              <a:gd name="connsiteX123" fmla="*/ 4662152 w 6735651"/>
              <a:gd name="connsiteY123" fmla="*/ 321972 h 4932608"/>
              <a:gd name="connsiteX124" fmla="*/ 4687910 w 6735651"/>
              <a:gd name="connsiteY124" fmla="*/ 283335 h 4932608"/>
              <a:gd name="connsiteX125" fmla="*/ 4752305 w 6735651"/>
              <a:gd name="connsiteY125" fmla="*/ 141667 h 4932608"/>
              <a:gd name="connsiteX126" fmla="*/ 4790941 w 6735651"/>
              <a:gd name="connsiteY126" fmla="*/ 115910 h 4932608"/>
              <a:gd name="connsiteX127" fmla="*/ 4803820 w 6735651"/>
              <a:gd name="connsiteY127" fmla="*/ 77273 h 4932608"/>
              <a:gd name="connsiteX128" fmla="*/ 4932609 w 6735651"/>
              <a:gd name="connsiteY128" fmla="*/ 12879 h 4932608"/>
              <a:gd name="connsiteX129" fmla="*/ 4971245 w 6735651"/>
              <a:gd name="connsiteY129" fmla="*/ 0 h 4932608"/>
              <a:gd name="connsiteX130" fmla="*/ 5383369 w 6735651"/>
              <a:gd name="connsiteY130" fmla="*/ 12879 h 4932608"/>
              <a:gd name="connsiteX131" fmla="*/ 5422006 w 6735651"/>
              <a:gd name="connsiteY131" fmla="*/ 25758 h 4932608"/>
              <a:gd name="connsiteX132" fmla="*/ 5537916 w 6735651"/>
              <a:gd name="connsiteY132" fmla="*/ 64394 h 4932608"/>
              <a:gd name="connsiteX133" fmla="*/ 5615189 w 6735651"/>
              <a:gd name="connsiteY133" fmla="*/ 90152 h 4932608"/>
              <a:gd name="connsiteX134" fmla="*/ 5653826 w 6735651"/>
              <a:gd name="connsiteY134" fmla="*/ 103031 h 4932608"/>
              <a:gd name="connsiteX135" fmla="*/ 5692462 w 6735651"/>
              <a:gd name="connsiteY135" fmla="*/ 115910 h 4932608"/>
              <a:gd name="connsiteX136" fmla="*/ 5743978 w 6735651"/>
              <a:gd name="connsiteY136" fmla="*/ 128789 h 4932608"/>
              <a:gd name="connsiteX137" fmla="*/ 5821251 w 6735651"/>
              <a:gd name="connsiteY137" fmla="*/ 154546 h 4932608"/>
              <a:gd name="connsiteX138" fmla="*/ 5847009 w 6735651"/>
              <a:gd name="connsiteY138" fmla="*/ 193183 h 4932608"/>
              <a:gd name="connsiteX139" fmla="*/ 5885645 w 6735651"/>
              <a:gd name="connsiteY139" fmla="*/ 206062 h 4932608"/>
              <a:gd name="connsiteX140" fmla="*/ 5924282 w 6735651"/>
              <a:gd name="connsiteY140" fmla="*/ 231819 h 4932608"/>
              <a:gd name="connsiteX141" fmla="*/ 5975797 w 6735651"/>
              <a:gd name="connsiteY141" fmla="*/ 296214 h 4932608"/>
              <a:gd name="connsiteX142" fmla="*/ 5988676 w 6735651"/>
              <a:gd name="connsiteY142" fmla="*/ 334850 h 4932608"/>
              <a:gd name="connsiteX143" fmla="*/ 6040192 w 6735651"/>
              <a:gd name="connsiteY143" fmla="*/ 412124 h 4932608"/>
              <a:gd name="connsiteX144" fmla="*/ 6065950 w 6735651"/>
              <a:gd name="connsiteY144" fmla="*/ 450760 h 4932608"/>
              <a:gd name="connsiteX145" fmla="*/ 6091707 w 6735651"/>
              <a:gd name="connsiteY145" fmla="*/ 540912 h 4932608"/>
              <a:gd name="connsiteX146" fmla="*/ 6104586 w 6735651"/>
              <a:gd name="connsiteY146" fmla="*/ 618186 h 4932608"/>
              <a:gd name="connsiteX147" fmla="*/ 6117465 w 6735651"/>
              <a:gd name="connsiteY147" fmla="*/ 708338 h 4932608"/>
              <a:gd name="connsiteX148" fmla="*/ 6130344 w 6735651"/>
              <a:gd name="connsiteY148" fmla="*/ 746974 h 4932608"/>
              <a:gd name="connsiteX149" fmla="*/ 6143223 w 6735651"/>
              <a:gd name="connsiteY149" fmla="*/ 798490 h 4932608"/>
              <a:gd name="connsiteX150" fmla="*/ 6156102 w 6735651"/>
              <a:gd name="connsiteY150" fmla="*/ 837127 h 4932608"/>
              <a:gd name="connsiteX151" fmla="*/ 6168981 w 6735651"/>
              <a:gd name="connsiteY151" fmla="*/ 888642 h 4932608"/>
              <a:gd name="connsiteX152" fmla="*/ 6194738 w 6735651"/>
              <a:gd name="connsiteY152" fmla="*/ 940158 h 4932608"/>
              <a:gd name="connsiteX153" fmla="*/ 6220496 w 6735651"/>
              <a:gd name="connsiteY153" fmla="*/ 1043189 h 4932608"/>
              <a:gd name="connsiteX154" fmla="*/ 6233375 w 6735651"/>
              <a:gd name="connsiteY154" fmla="*/ 1249250 h 4932608"/>
              <a:gd name="connsiteX155" fmla="*/ 6246254 w 6735651"/>
              <a:gd name="connsiteY155" fmla="*/ 1352281 h 4932608"/>
              <a:gd name="connsiteX156" fmla="*/ 6284890 w 6735651"/>
              <a:gd name="connsiteY156" fmla="*/ 1584101 h 4932608"/>
              <a:gd name="connsiteX157" fmla="*/ 6297769 w 6735651"/>
              <a:gd name="connsiteY157" fmla="*/ 1622738 h 4932608"/>
              <a:gd name="connsiteX158" fmla="*/ 6375043 w 6735651"/>
              <a:gd name="connsiteY158" fmla="*/ 1738648 h 4932608"/>
              <a:gd name="connsiteX159" fmla="*/ 6426558 w 6735651"/>
              <a:gd name="connsiteY159" fmla="*/ 1815921 h 4932608"/>
              <a:gd name="connsiteX160" fmla="*/ 6452316 w 6735651"/>
              <a:gd name="connsiteY160" fmla="*/ 1854558 h 4932608"/>
              <a:gd name="connsiteX161" fmla="*/ 6490952 w 6735651"/>
              <a:gd name="connsiteY161" fmla="*/ 1867436 h 4932608"/>
              <a:gd name="connsiteX162" fmla="*/ 6568226 w 6735651"/>
              <a:gd name="connsiteY162" fmla="*/ 1918952 h 4932608"/>
              <a:gd name="connsiteX163" fmla="*/ 6735651 w 6735651"/>
              <a:gd name="connsiteY163" fmla="*/ 1944710 h 493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6735651" h="4932608">
                <a:moveTo>
                  <a:pt x="0" y="4443211"/>
                </a:moveTo>
                <a:cubicBezTo>
                  <a:pt x="10475" y="4474636"/>
                  <a:pt x="13670" y="4495518"/>
                  <a:pt x="38637" y="4520484"/>
                </a:cubicBezTo>
                <a:cubicBezTo>
                  <a:pt x="75177" y="4557024"/>
                  <a:pt x="81496" y="4541386"/>
                  <a:pt x="128789" y="4559121"/>
                </a:cubicBezTo>
                <a:cubicBezTo>
                  <a:pt x="146765" y="4565862"/>
                  <a:pt x="163842" y="4575001"/>
                  <a:pt x="180305" y="4584879"/>
                </a:cubicBezTo>
                <a:cubicBezTo>
                  <a:pt x="254332" y="4629295"/>
                  <a:pt x="247447" y="4630998"/>
                  <a:pt x="309093" y="4675031"/>
                </a:cubicBezTo>
                <a:cubicBezTo>
                  <a:pt x="321688" y="4684028"/>
                  <a:pt x="333585" y="4694503"/>
                  <a:pt x="347730" y="4700789"/>
                </a:cubicBezTo>
                <a:cubicBezTo>
                  <a:pt x="372541" y="4711816"/>
                  <a:pt x="402412" y="4711485"/>
                  <a:pt x="425003" y="4726546"/>
                </a:cubicBezTo>
                <a:cubicBezTo>
                  <a:pt x="450761" y="4743718"/>
                  <a:pt x="472908" y="4768273"/>
                  <a:pt x="502276" y="4778062"/>
                </a:cubicBezTo>
                <a:cubicBezTo>
                  <a:pt x="528034" y="4786648"/>
                  <a:pt x="553209" y="4797234"/>
                  <a:pt x="579550" y="4803819"/>
                </a:cubicBezTo>
                <a:cubicBezTo>
                  <a:pt x="596722" y="4808112"/>
                  <a:pt x="614273" y="4811101"/>
                  <a:pt x="631065" y="4816698"/>
                </a:cubicBezTo>
                <a:cubicBezTo>
                  <a:pt x="755159" y="4858064"/>
                  <a:pt x="632607" y="4831981"/>
                  <a:pt x="772733" y="4855335"/>
                </a:cubicBezTo>
                <a:cubicBezTo>
                  <a:pt x="789905" y="4863921"/>
                  <a:pt x="806423" y="4873963"/>
                  <a:pt x="824248" y="4881093"/>
                </a:cubicBezTo>
                <a:cubicBezTo>
                  <a:pt x="849457" y="4891177"/>
                  <a:pt x="874897" y="4901525"/>
                  <a:pt x="901521" y="4906850"/>
                </a:cubicBezTo>
                <a:cubicBezTo>
                  <a:pt x="991522" y="4924850"/>
                  <a:pt x="944324" y="4916130"/>
                  <a:pt x="1043189" y="4932608"/>
                </a:cubicBezTo>
                <a:cubicBezTo>
                  <a:pt x="1292181" y="4928315"/>
                  <a:pt x="1541408" y="4931389"/>
                  <a:pt x="1790164" y="4919729"/>
                </a:cubicBezTo>
                <a:cubicBezTo>
                  <a:pt x="1817285" y="4918458"/>
                  <a:pt x="1841679" y="4902558"/>
                  <a:pt x="1867437" y="4893972"/>
                </a:cubicBezTo>
                <a:cubicBezTo>
                  <a:pt x="1867438" y="4893972"/>
                  <a:pt x="1944709" y="4868215"/>
                  <a:pt x="1944710" y="4868214"/>
                </a:cubicBezTo>
                <a:cubicBezTo>
                  <a:pt x="1957324" y="4859805"/>
                  <a:pt x="2054434" y="4797127"/>
                  <a:pt x="2073499" y="4778062"/>
                </a:cubicBezTo>
                <a:cubicBezTo>
                  <a:pt x="2088677" y="4762884"/>
                  <a:pt x="2098167" y="4742843"/>
                  <a:pt x="2112136" y="4726546"/>
                </a:cubicBezTo>
                <a:cubicBezTo>
                  <a:pt x="2123989" y="4712718"/>
                  <a:pt x="2137893" y="4700789"/>
                  <a:pt x="2150772" y="4687910"/>
                </a:cubicBezTo>
                <a:cubicBezTo>
                  <a:pt x="2181394" y="4596043"/>
                  <a:pt x="2137974" y="4707106"/>
                  <a:pt x="2202288" y="4610636"/>
                </a:cubicBezTo>
                <a:cubicBezTo>
                  <a:pt x="2209818" y="4599341"/>
                  <a:pt x="2207972" y="4583512"/>
                  <a:pt x="2215167" y="4572000"/>
                </a:cubicBezTo>
                <a:cubicBezTo>
                  <a:pt x="2229736" y="4548690"/>
                  <a:pt x="2249510" y="4529070"/>
                  <a:pt x="2266682" y="4507605"/>
                </a:cubicBezTo>
                <a:cubicBezTo>
                  <a:pt x="2275268" y="4481847"/>
                  <a:pt x="2285855" y="4456672"/>
                  <a:pt x="2292440" y="4430332"/>
                </a:cubicBezTo>
                <a:cubicBezTo>
                  <a:pt x="2308612" y="4365647"/>
                  <a:pt x="2299722" y="4395609"/>
                  <a:pt x="2318197" y="4340180"/>
                </a:cubicBezTo>
                <a:cubicBezTo>
                  <a:pt x="2313904" y="4211391"/>
                  <a:pt x="2313114" y="4082438"/>
                  <a:pt x="2305319" y="3953814"/>
                </a:cubicBezTo>
                <a:cubicBezTo>
                  <a:pt x="2304498" y="3940263"/>
                  <a:pt x="2298511" y="3927319"/>
                  <a:pt x="2292440" y="3915177"/>
                </a:cubicBezTo>
                <a:cubicBezTo>
                  <a:pt x="2285518" y="3901333"/>
                  <a:pt x="2275268" y="3889420"/>
                  <a:pt x="2266682" y="3876541"/>
                </a:cubicBezTo>
                <a:cubicBezTo>
                  <a:pt x="2257936" y="3841557"/>
                  <a:pt x="2251481" y="3766647"/>
                  <a:pt x="2215167" y="3734873"/>
                </a:cubicBezTo>
                <a:cubicBezTo>
                  <a:pt x="2191869" y="3714488"/>
                  <a:pt x="2167261" y="3693148"/>
                  <a:pt x="2137893" y="3683358"/>
                </a:cubicBezTo>
                <a:cubicBezTo>
                  <a:pt x="2125014" y="3679065"/>
                  <a:pt x="2111399" y="3676550"/>
                  <a:pt x="2099257" y="3670479"/>
                </a:cubicBezTo>
                <a:cubicBezTo>
                  <a:pt x="2085413" y="3663557"/>
                  <a:pt x="2075167" y="3650011"/>
                  <a:pt x="2060620" y="3644721"/>
                </a:cubicBezTo>
                <a:cubicBezTo>
                  <a:pt x="2027351" y="3632623"/>
                  <a:pt x="1957589" y="3618963"/>
                  <a:pt x="1957589" y="3618963"/>
                </a:cubicBezTo>
                <a:cubicBezTo>
                  <a:pt x="1940417" y="3610377"/>
                  <a:pt x="1923720" y="3600768"/>
                  <a:pt x="1906074" y="3593205"/>
                </a:cubicBezTo>
                <a:cubicBezTo>
                  <a:pt x="1880214" y="3582122"/>
                  <a:pt x="1842053" y="3573981"/>
                  <a:pt x="1815921" y="3567448"/>
                </a:cubicBezTo>
                <a:cubicBezTo>
                  <a:pt x="1706846" y="3512909"/>
                  <a:pt x="1831416" y="3568052"/>
                  <a:pt x="1661375" y="3528811"/>
                </a:cubicBezTo>
                <a:cubicBezTo>
                  <a:pt x="1638849" y="3523613"/>
                  <a:pt x="1618627" y="3511170"/>
                  <a:pt x="1596981" y="3503053"/>
                </a:cubicBezTo>
                <a:cubicBezTo>
                  <a:pt x="1584270" y="3498286"/>
                  <a:pt x="1571055" y="3494941"/>
                  <a:pt x="1558344" y="3490174"/>
                </a:cubicBezTo>
                <a:cubicBezTo>
                  <a:pt x="1536698" y="3482057"/>
                  <a:pt x="1515676" y="3472317"/>
                  <a:pt x="1493950" y="3464417"/>
                </a:cubicBezTo>
                <a:cubicBezTo>
                  <a:pt x="1453797" y="3449816"/>
                  <a:pt x="1407871" y="3434322"/>
                  <a:pt x="1365161" y="3425780"/>
                </a:cubicBezTo>
                <a:cubicBezTo>
                  <a:pt x="1339555" y="3420659"/>
                  <a:pt x="1313221" y="3419234"/>
                  <a:pt x="1287888" y="3412901"/>
                </a:cubicBezTo>
                <a:cubicBezTo>
                  <a:pt x="1143559" y="3376819"/>
                  <a:pt x="1274244" y="3399793"/>
                  <a:pt x="1146220" y="3361386"/>
                </a:cubicBezTo>
                <a:cubicBezTo>
                  <a:pt x="1125253" y="3355096"/>
                  <a:pt x="1102793" y="3354797"/>
                  <a:pt x="1081826" y="3348507"/>
                </a:cubicBezTo>
                <a:cubicBezTo>
                  <a:pt x="1059682" y="3341864"/>
                  <a:pt x="1039363" y="3330060"/>
                  <a:pt x="1017431" y="3322749"/>
                </a:cubicBezTo>
                <a:cubicBezTo>
                  <a:pt x="1000639" y="3317152"/>
                  <a:pt x="982489" y="3316085"/>
                  <a:pt x="965916" y="3309870"/>
                </a:cubicBezTo>
                <a:cubicBezTo>
                  <a:pt x="844045" y="3264168"/>
                  <a:pt x="991118" y="3299455"/>
                  <a:pt x="850006" y="3271234"/>
                </a:cubicBezTo>
                <a:cubicBezTo>
                  <a:pt x="837127" y="3262648"/>
                  <a:pt x="825596" y="3251573"/>
                  <a:pt x="811369" y="3245476"/>
                </a:cubicBezTo>
                <a:cubicBezTo>
                  <a:pt x="795100" y="3238503"/>
                  <a:pt x="776873" y="3237460"/>
                  <a:pt x="759854" y="3232597"/>
                </a:cubicBezTo>
                <a:cubicBezTo>
                  <a:pt x="746801" y="3228867"/>
                  <a:pt x="734096" y="3224011"/>
                  <a:pt x="721217" y="3219718"/>
                </a:cubicBezTo>
                <a:cubicBezTo>
                  <a:pt x="628789" y="3158100"/>
                  <a:pt x="665834" y="3190093"/>
                  <a:pt x="605307" y="3129566"/>
                </a:cubicBezTo>
                <a:cubicBezTo>
                  <a:pt x="546870" y="3012690"/>
                  <a:pt x="585740" y="3047834"/>
                  <a:pt x="515155" y="3000777"/>
                </a:cubicBezTo>
                <a:cubicBezTo>
                  <a:pt x="482782" y="2903661"/>
                  <a:pt x="526452" y="3023372"/>
                  <a:pt x="476519" y="2923504"/>
                </a:cubicBezTo>
                <a:cubicBezTo>
                  <a:pt x="466226" y="2902917"/>
                  <a:pt x="456263" y="2852609"/>
                  <a:pt x="450761" y="2833352"/>
                </a:cubicBezTo>
                <a:cubicBezTo>
                  <a:pt x="447031" y="2820299"/>
                  <a:pt x="441612" y="2807768"/>
                  <a:pt x="437882" y="2794715"/>
                </a:cubicBezTo>
                <a:cubicBezTo>
                  <a:pt x="433019" y="2777696"/>
                  <a:pt x="430089" y="2760154"/>
                  <a:pt x="425003" y="2743200"/>
                </a:cubicBezTo>
                <a:cubicBezTo>
                  <a:pt x="417201" y="2717194"/>
                  <a:pt x="399245" y="2665927"/>
                  <a:pt x="399245" y="2665927"/>
                </a:cubicBezTo>
                <a:cubicBezTo>
                  <a:pt x="403538" y="2519966"/>
                  <a:pt x="404242" y="2373856"/>
                  <a:pt x="412124" y="2228045"/>
                </a:cubicBezTo>
                <a:cubicBezTo>
                  <a:pt x="412857" y="2214489"/>
                  <a:pt x="419655" y="2201886"/>
                  <a:pt x="425003" y="2189408"/>
                </a:cubicBezTo>
                <a:cubicBezTo>
                  <a:pt x="432566" y="2171762"/>
                  <a:pt x="439602" y="2153516"/>
                  <a:pt x="450761" y="2137893"/>
                </a:cubicBezTo>
                <a:cubicBezTo>
                  <a:pt x="461347" y="2123072"/>
                  <a:pt x="474576" y="2109842"/>
                  <a:pt x="489397" y="2099256"/>
                </a:cubicBezTo>
                <a:cubicBezTo>
                  <a:pt x="517247" y="2079363"/>
                  <a:pt x="548020" y="2071129"/>
                  <a:pt x="579550" y="2060619"/>
                </a:cubicBezTo>
                <a:cubicBezTo>
                  <a:pt x="611286" y="2036817"/>
                  <a:pt x="643295" y="2008011"/>
                  <a:pt x="682581" y="1996225"/>
                </a:cubicBezTo>
                <a:cubicBezTo>
                  <a:pt x="756784" y="1973964"/>
                  <a:pt x="748436" y="1994067"/>
                  <a:pt x="811369" y="1970467"/>
                </a:cubicBezTo>
                <a:cubicBezTo>
                  <a:pt x="946063" y="1919958"/>
                  <a:pt x="782170" y="1964889"/>
                  <a:pt x="914400" y="1931831"/>
                </a:cubicBezTo>
                <a:cubicBezTo>
                  <a:pt x="927279" y="1923245"/>
                  <a:pt x="938544" y="1911508"/>
                  <a:pt x="953037" y="1906073"/>
                </a:cubicBezTo>
                <a:cubicBezTo>
                  <a:pt x="973533" y="1898387"/>
                  <a:pt x="996063" y="1897943"/>
                  <a:pt x="1017431" y="1893194"/>
                </a:cubicBezTo>
                <a:cubicBezTo>
                  <a:pt x="1034710" y="1889354"/>
                  <a:pt x="1052155" y="1885912"/>
                  <a:pt x="1068947" y="1880315"/>
                </a:cubicBezTo>
                <a:cubicBezTo>
                  <a:pt x="1214439" y="1831818"/>
                  <a:pt x="1061403" y="1872543"/>
                  <a:pt x="1184857" y="1841679"/>
                </a:cubicBezTo>
                <a:cubicBezTo>
                  <a:pt x="1352282" y="1845972"/>
                  <a:pt x="1519993" y="1843890"/>
                  <a:pt x="1687133" y="1854558"/>
                </a:cubicBezTo>
                <a:cubicBezTo>
                  <a:pt x="1749502" y="1858539"/>
                  <a:pt x="1798496" y="1885050"/>
                  <a:pt x="1854558" y="1906073"/>
                </a:cubicBezTo>
                <a:cubicBezTo>
                  <a:pt x="1867269" y="1910840"/>
                  <a:pt x="1880717" y="1913604"/>
                  <a:pt x="1893195" y="1918952"/>
                </a:cubicBezTo>
                <a:cubicBezTo>
                  <a:pt x="1910841" y="1926515"/>
                  <a:pt x="1926791" y="1937818"/>
                  <a:pt x="1944710" y="1944710"/>
                </a:cubicBezTo>
                <a:cubicBezTo>
                  <a:pt x="2043417" y="1982674"/>
                  <a:pt x="2041092" y="1979440"/>
                  <a:pt x="2125014" y="1996225"/>
                </a:cubicBezTo>
                <a:cubicBezTo>
                  <a:pt x="2232600" y="2050018"/>
                  <a:pt x="2116099" y="1997415"/>
                  <a:pt x="2240924" y="2034862"/>
                </a:cubicBezTo>
                <a:cubicBezTo>
                  <a:pt x="2263067" y="2041505"/>
                  <a:pt x="2283223" y="2053820"/>
                  <a:pt x="2305319" y="2060619"/>
                </a:cubicBezTo>
                <a:cubicBezTo>
                  <a:pt x="2339154" y="2071030"/>
                  <a:pt x="2374766" y="2075182"/>
                  <a:pt x="2408350" y="2086377"/>
                </a:cubicBezTo>
                <a:cubicBezTo>
                  <a:pt x="2549258" y="2133347"/>
                  <a:pt x="2335823" y="2058436"/>
                  <a:pt x="2485623" y="2125014"/>
                </a:cubicBezTo>
                <a:cubicBezTo>
                  <a:pt x="2525943" y="2142934"/>
                  <a:pt x="2571593" y="2152946"/>
                  <a:pt x="2614412" y="2163650"/>
                </a:cubicBezTo>
                <a:cubicBezTo>
                  <a:pt x="2648756" y="2180822"/>
                  <a:pt x="2681016" y="2203023"/>
                  <a:pt x="2717443" y="2215166"/>
                </a:cubicBezTo>
                <a:cubicBezTo>
                  <a:pt x="2730322" y="2219459"/>
                  <a:pt x="2743601" y="2222697"/>
                  <a:pt x="2756079" y="2228045"/>
                </a:cubicBezTo>
                <a:cubicBezTo>
                  <a:pt x="2773726" y="2235608"/>
                  <a:pt x="2789206" y="2248286"/>
                  <a:pt x="2807595" y="2253803"/>
                </a:cubicBezTo>
                <a:cubicBezTo>
                  <a:pt x="2832607" y="2261306"/>
                  <a:pt x="2859110" y="2262388"/>
                  <a:pt x="2884868" y="2266681"/>
                </a:cubicBezTo>
                <a:cubicBezTo>
                  <a:pt x="2897747" y="2270974"/>
                  <a:pt x="2911027" y="2274212"/>
                  <a:pt x="2923505" y="2279560"/>
                </a:cubicBezTo>
                <a:cubicBezTo>
                  <a:pt x="2941151" y="2287123"/>
                  <a:pt x="2956807" y="2299247"/>
                  <a:pt x="2975020" y="2305318"/>
                </a:cubicBezTo>
                <a:cubicBezTo>
                  <a:pt x="3008604" y="2316513"/>
                  <a:pt x="3044467" y="2319881"/>
                  <a:pt x="3078051" y="2331076"/>
                </a:cubicBezTo>
                <a:cubicBezTo>
                  <a:pt x="3172116" y="2362431"/>
                  <a:pt x="3128984" y="2350249"/>
                  <a:pt x="3206840" y="2369712"/>
                </a:cubicBezTo>
                <a:cubicBezTo>
                  <a:pt x="3224012" y="2378298"/>
                  <a:pt x="3240709" y="2387907"/>
                  <a:pt x="3258355" y="2395470"/>
                </a:cubicBezTo>
                <a:cubicBezTo>
                  <a:pt x="3281521" y="2405398"/>
                  <a:pt x="3325886" y="2416201"/>
                  <a:pt x="3348507" y="2421228"/>
                </a:cubicBezTo>
                <a:cubicBezTo>
                  <a:pt x="3368540" y="2425680"/>
                  <a:pt x="3441571" y="2438419"/>
                  <a:pt x="3464417" y="2446986"/>
                </a:cubicBezTo>
                <a:cubicBezTo>
                  <a:pt x="3482393" y="2453727"/>
                  <a:pt x="3498107" y="2465613"/>
                  <a:pt x="3515933" y="2472743"/>
                </a:cubicBezTo>
                <a:cubicBezTo>
                  <a:pt x="3541142" y="2482827"/>
                  <a:pt x="3567997" y="2488417"/>
                  <a:pt x="3593206" y="2498501"/>
                </a:cubicBezTo>
                <a:cubicBezTo>
                  <a:pt x="3611031" y="2505631"/>
                  <a:pt x="3626199" y="2519207"/>
                  <a:pt x="3644721" y="2524259"/>
                </a:cubicBezTo>
                <a:cubicBezTo>
                  <a:pt x="3674007" y="2532246"/>
                  <a:pt x="3704823" y="2532845"/>
                  <a:pt x="3734874" y="2537138"/>
                </a:cubicBezTo>
                <a:cubicBezTo>
                  <a:pt x="3816414" y="2569755"/>
                  <a:pt x="3793088" y="2562965"/>
                  <a:pt x="3889420" y="2588653"/>
                </a:cubicBezTo>
                <a:cubicBezTo>
                  <a:pt x="3923625" y="2597774"/>
                  <a:pt x="3992451" y="2614411"/>
                  <a:pt x="3992451" y="2614411"/>
                </a:cubicBezTo>
                <a:cubicBezTo>
                  <a:pt x="4005330" y="2622997"/>
                  <a:pt x="4016404" y="2635274"/>
                  <a:pt x="4031088" y="2640169"/>
                </a:cubicBezTo>
                <a:cubicBezTo>
                  <a:pt x="4055861" y="2648427"/>
                  <a:pt x="4082755" y="2647927"/>
                  <a:pt x="4108361" y="2653048"/>
                </a:cubicBezTo>
                <a:cubicBezTo>
                  <a:pt x="4125717" y="2656519"/>
                  <a:pt x="4142210" y="2664823"/>
                  <a:pt x="4159876" y="2665927"/>
                </a:cubicBezTo>
                <a:cubicBezTo>
                  <a:pt x="4279921" y="2673430"/>
                  <a:pt x="4400282" y="2674512"/>
                  <a:pt x="4520485" y="2678805"/>
                </a:cubicBezTo>
                <a:cubicBezTo>
                  <a:pt x="4632102" y="2670219"/>
                  <a:pt x="4743945" y="2664187"/>
                  <a:pt x="4855336" y="2653048"/>
                </a:cubicBezTo>
                <a:cubicBezTo>
                  <a:pt x="4908023" y="2647779"/>
                  <a:pt x="4955052" y="2618618"/>
                  <a:pt x="4997003" y="2588653"/>
                </a:cubicBezTo>
                <a:cubicBezTo>
                  <a:pt x="5014470" y="2576177"/>
                  <a:pt x="5030934" y="2562326"/>
                  <a:pt x="5048519" y="2550017"/>
                </a:cubicBezTo>
                <a:cubicBezTo>
                  <a:pt x="5114834" y="2503596"/>
                  <a:pt x="5167488" y="2481033"/>
                  <a:pt x="5215944" y="2408349"/>
                </a:cubicBezTo>
                <a:cubicBezTo>
                  <a:pt x="5233116" y="2382591"/>
                  <a:pt x="5251532" y="2357621"/>
                  <a:pt x="5267459" y="2331076"/>
                </a:cubicBezTo>
                <a:cubicBezTo>
                  <a:pt x="5314060" y="2253408"/>
                  <a:pt x="5292210" y="2287509"/>
                  <a:pt x="5331854" y="2228045"/>
                </a:cubicBezTo>
                <a:lnTo>
                  <a:pt x="5396248" y="2034862"/>
                </a:lnTo>
                <a:lnTo>
                  <a:pt x="5422006" y="1957589"/>
                </a:lnTo>
                <a:lnTo>
                  <a:pt x="5434885" y="1918952"/>
                </a:lnTo>
                <a:cubicBezTo>
                  <a:pt x="5415734" y="1526366"/>
                  <a:pt x="5506230" y="1524287"/>
                  <a:pt x="5383369" y="1352281"/>
                </a:cubicBezTo>
                <a:cubicBezTo>
                  <a:pt x="5370893" y="1334815"/>
                  <a:pt x="5359911" y="1315944"/>
                  <a:pt x="5344733" y="1300766"/>
                </a:cubicBezTo>
                <a:cubicBezTo>
                  <a:pt x="5292313" y="1248346"/>
                  <a:pt x="5305331" y="1300253"/>
                  <a:pt x="5228823" y="1249250"/>
                </a:cubicBezTo>
                <a:cubicBezTo>
                  <a:pt x="5167595" y="1208433"/>
                  <a:pt x="5204870" y="1228388"/>
                  <a:pt x="5112913" y="1197735"/>
                </a:cubicBezTo>
                <a:lnTo>
                  <a:pt x="5074276" y="1184856"/>
                </a:lnTo>
                <a:cubicBezTo>
                  <a:pt x="5061397" y="1180563"/>
                  <a:pt x="5048810" y="1175270"/>
                  <a:pt x="5035640" y="1171977"/>
                </a:cubicBezTo>
                <a:cubicBezTo>
                  <a:pt x="5018468" y="1167684"/>
                  <a:pt x="5001078" y="1164184"/>
                  <a:pt x="4984124" y="1159098"/>
                </a:cubicBezTo>
                <a:cubicBezTo>
                  <a:pt x="4958118" y="1151296"/>
                  <a:pt x="4906851" y="1133341"/>
                  <a:pt x="4906851" y="1133341"/>
                </a:cubicBezTo>
                <a:cubicBezTo>
                  <a:pt x="4844095" y="1039207"/>
                  <a:pt x="4920696" y="1157569"/>
                  <a:pt x="4855336" y="1043189"/>
                </a:cubicBezTo>
                <a:cubicBezTo>
                  <a:pt x="4826817" y="993281"/>
                  <a:pt x="4826715" y="1012562"/>
                  <a:pt x="4803820" y="953036"/>
                </a:cubicBezTo>
                <a:cubicBezTo>
                  <a:pt x="4789200" y="915024"/>
                  <a:pt x="4775060" y="876638"/>
                  <a:pt x="4765183" y="837127"/>
                </a:cubicBezTo>
                <a:cubicBezTo>
                  <a:pt x="4760890" y="819955"/>
                  <a:pt x="4758520" y="802184"/>
                  <a:pt x="4752305" y="785611"/>
                </a:cubicBezTo>
                <a:cubicBezTo>
                  <a:pt x="4745564" y="767635"/>
                  <a:pt x="4735133" y="751268"/>
                  <a:pt x="4726547" y="734096"/>
                </a:cubicBezTo>
                <a:cubicBezTo>
                  <a:pt x="4698663" y="622558"/>
                  <a:pt x="4732809" y="743312"/>
                  <a:pt x="4687910" y="631065"/>
                </a:cubicBezTo>
                <a:cubicBezTo>
                  <a:pt x="4661765" y="565704"/>
                  <a:pt x="4662208" y="554069"/>
                  <a:pt x="4649274" y="489397"/>
                </a:cubicBezTo>
                <a:cubicBezTo>
                  <a:pt x="4653567" y="433589"/>
                  <a:pt x="4651837" y="376987"/>
                  <a:pt x="4662152" y="321972"/>
                </a:cubicBezTo>
                <a:cubicBezTo>
                  <a:pt x="4665004" y="306758"/>
                  <a:pt x="4680988" y="297180"/>
                  <a:pt x="4687910" y="283335"/>
                </a:cubicBezTo>
                <a:cubicBezTo>
                  <a:pt x="4711337" y="236481"/>
                  <a:pt x="4699227" y="177052"/>
                  <a:pt x="4752305" y="141667"/>
                </a:cubicBezTo>
                <a:lnTo>
                  <a:pt x="4790941" y="115910"/>
                </a:lnTo>
                <a:cubicBezTo>
                  <a:pt x="4795234" y="103031"/>
                  <a:pt x="4794221" y="86872"/>
                  <a:pt x="4803820" y="77273"/>
                </a:cubicBezTo>
                <a:cubicBezTo>
                  <a:pt x="4860018" y="21075"/>
                  <a:pt x="4871532" y="30330"/>
                  <a:pt x="4932609" y="12879"/>
                </a:cubicBezTo>
                <a:cubicBezTo>
                  <a:pt x="4945662" y="9150"/>
                  <a:pt x="4958366" y="4293"/>
                  <a:pt x="4971245" y="0"/>
                </a:cubicBezTo>
                <a:cubicBezTo>
                  <a:pt x="5108620" y="4293"/>
                  <a:pt x="5246151" y="5038"/>
                  <a:pt x="5383369" y="12879"/>
                </a:cubicBezTo>
                <a:cubicBezTo>
                  <a:pt x="5396923" y="13653"/>
                  <a:pt x="5408953" y="22029"/>
                  <a:pt x="5422006" y="25758"/>
                </a:cubicBezTo>
                <a:cubicBezTo>
                  <a:pt x="5558715" y="64817"/>
                  <a:pt x="5375107" y="5190"/>
                  <a:pt x="5537916" y="64394"/>
                </a:cubicBezTo>
                <a:cubicBezTo>
                  <a:pt x="5563432" y="73673"/>
                  <a:pt x="5589431" y="81566"/>
                  <a:pt x="5615189" y="90152"/>
                </a:cubicBezTo>
                <a:lnTo>
                  <a:pt x="5653826" y="103031"/>
                </a:lnTo>
                <a:cubicBezTo>
                  <a:pt x="5666705" y="107324"/>
                  <a:pt x="5679292" y="112617"/>
                  <a:pt x="5692462" y="115910"/>
                </a:cubicBezTo>
                <a:cubicBezTo>
                  <a:pt x="5709634" y="120203"/>
                  <a:pt x="5727024" y="123703"/>
                  <a:pt x="5743978" y="128789"/>
                </a:cubicBezTo>
                <a:cubicBezTo>
                  <a:pt x="5769984" y="136591"/>
                  <a:pt x="5821251" y="154546"/>
                  <a:pt x="5821251" y="154546"/>
                </a:cubicBezTo>
                <a:cubicBezTo>
                  <a:pt x="5829837" y="167425"/>
                  <a:pt x="5834922" y="183513"/>
                  <a:pt x="5847009" y="193183"/>
                </a:cubicBezTo>
                <a:cubicBezTo>
                  <a:pt x="5857609" y="201664"/>
                  <a:pt x="5873503" y="199991"/>
                  <a:pt x="5885645" y="206062"/>
                </a:cubicBezTo>
                <a:cubicBezTo>
                  <a:pt x="5899489" y="212984"/>
                  <a:pt x="5911403" y="223233"/>
                  <a:pt x="5924282" y="231819"/>
                </a:cubicBezTo>
                <a:cubicBezTo>
                  <a:pt x="5956653" y="328933"/>
                  <a:pt x="5909222" y="212995"/>
                  <a:pt x="5975797" y="296214"/>
                </a:cubicBezTo>
                <a:cubicBezTo>
                  <a:pt x="5984277" y="306815"/>
                  <a:pt x="5982083" y="322983"/>
                  <a:pt x="5988676" y="334850"/>
                </a:cubicBezTo>
                <a:cubicBezTo>
                  <a:pt x="6003710" y="361911"/>
                  <a:pt x="6023020" y="386366"/>
                  <a:pt x="6040192" y="412124"/>
                </a:cubicBezTo>
                <a:lnTo>
                  <a:pt x="6065950" y="450760"/>
                </a:lnTo>
                <a:cubicBezTo>
                  <a:pt x="6078222" y="487579"/>
                  <a:pt x="6083623" y="500490"/>
                  <a:pt x="6091707" y="540912"/>
                </a:cubicBezTo>
                <a:cubicBezTo>
                  <a:pt x="6096828" y="566518"/>
                  <a:pt x="6100615" y="592376"/>
                  <a:pt x="6104586" y="618186"/>
                </a:cubicBezTo>
                <a:cubicBezTo>
                  <a:pt x="6109202" y="648189"/>
                  <a:pt x="6111512" y="678572"/>
                  <a:pt x="6117465" y="708338"/>
                </a:cubicBezTo>
                <a:cubicBezTo>
                  <a:pt x="6120127" y="721650"/>
                  <a:pt x="6126615" y="733921"/>
                  <a:pt x="6130344" y="746974"/>
                </a:cubicBezTo>
                <a:cubicBezTo>
                  <a:pt x="6135207" y="763993"/>
                  <a:pt x="6138360" y="781471"/>
                  <a:pt x="6143223" y="798490"/>
                </a:cubicBezTo>
                <a:cubicBezTo>
                  <a:pt x="6146953" y="811543"/>
                  <a:pt x="6152372" y="824074"/>
                  <a:pt x="6156102" y="837127"/>
                </a:cubicBezTo>
                <a:cubicBezTo>
                  <a:pt x="6160965" y="854146"/>
                  <a:pt x="6162766" y="872069"/>
                  <a:pt x="6168981" y="888642"/>
                </a:cubicBezTo>
                <a:cubicBezTo>
                  <a:pt x="6175722" y="906618"/>
                  <a:pt x="6188667" y="921944"/>
                  <a:pt x="6194738" y="940158"/>
                </a:cubicBezTo>
                <a:cubicBezTo>
                  <a:pt x="6205933" y="973742"/>
                  <a:pt x="6220496" y="1043189"/>
                  <a:pt x="6220496" y="1043189"/>
                </a:cubicBezTo>
                <a:cubicBezTo>
                  <a:pt x="6224789" y="1111876"/>
                  <a:pt x="6227660" y="1180667"/>
                  <a:pt x="6233375" y="1249250"/>
                </a:cubicBezTo>
                <a:cubicBezTo>
                  <a:pt x="6236249" y="1283741"/>
                  <a:pt x="6242810" y="1317842"/>
                  <a:pt x="6246254" y="1352281"/>
                </a:cubicBezTo>
                <a:cubicBezTo>
                  <a:pt x="6265711" y="1546854"/>
                  <a:pt x="6240515" y="1450975"/>
                  <a:pt x="6284890" y="1584101"/>
                </a:cubicBezTo>
                <a:cubicBezTo>
                  <a:pt x="6289183" y="1596980"/>
                  <a:pt x="6290239" y="1611442"/>
                  <a:pt x="6297769" y="1622738"/>
                </a:cubicBezTo>
                <a:lnTo>
                  <a:pt x="6375043" y="1738648"/>
                </a:lnTo>
                <a:lnTo>
                  <a:pt x="6426558" y="1815921"/>
                </a:lnTo>
                <a:cubicBezTo>
                  <a:pt x="6435144" y="1828800"/>
                  <a:pt x="6437632" y="1849663"/>
                  <a:pt x="6452316" y="1854558"/>
                </a:cubicBezTo>
                <a:lnTo>
                  <a:pt x="6490952" y="1867436"/>
                </a:lnTo>
                <a:lnTo>
                  <a:pt x="6568226" y="1918952"/>
                </a:lnTo>
                <a:cubicBezTo>
                  <a:pt x="6642583" y="1968524"/>
                  <a:pt x="6591380" y="1944710"/>
                  <a:pt x="6735651" y="1944710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Voľná forma 20"/>
          <p:cNvSpPr/>
          <p:nvPr/>
        </p:nvSpPr>
        <p:spPr>
          <a:xfrm>
            <a:off x="2311609" y="721217"/>
            <a:ext cx="4514194" cy="3747752"/>
          </a:xfrm>
          <a:custGeom>
            <a:avLst/>
            <a:gdLst>
              <a:gd name="connsiteX0" fmla="*/ 2092966 w 4514194"/>
              <a:gd name="connsiteY0" fmla="*/ 3747752 h 3747752"/>
              <a:gd name="connsiteX1" fmla="*/ 2067208 w 4514194"/>
              <a:gd name="connsiteY1" fmla="*/ 3670479 h 3747752"/>
              <a:gd name="connsiteX2" fmla="*/ 1964177 w 4514194"/>
              <a:gd name="connsiteY2" fmla="*/ 3515932 h 3747752"/>
              <a:gd name="connsiteX3" fmla="*/ 1912661 w 4514194"/>
              <a:gd name="connsiteY3" fmla="*/ 3438659 h 3747752"/>
              <a:gd name="connsiteX4" fmla="*/ 1886904 w 4514194"/>
              <a:gd name="connsiteY4" fmla="*/ 3400022 h 3747752"/>
              <a:gd name="connsiteX5" fmla="*/ 1848267 w 4514194"/>
              <a:gd name="connsiteY5" fmla="*/ 3284113 h 3747752"/>
              <a:gd name="connsiteX6" fmla="*/ 1835388 w 4514194"/>
              <a:gd name="connsiteY6" fmla="*/ 3245476 h 3747752"/>
              <a:gd name="connsiteX7" fmla="*/ 1822509 w 4514194"/>
              <a:gd name="connsiteY7" fmla="*/ 2395470 h 3747752"/>
              <a:gd name="connsiteX8" fmla="*/ 1809630 w 4514194"/>
              <a:gd name="connsiteY8" fmla="*/ 2331076 h 3747752"/>
              <a:gd name="connsiteX9" fmla="*/ 1770994 w 4514194"/>
              <a:gd name="connsiteY9" fmla="*/ 2215166 h 3747752"/>
              <a:gd name="connsiteX10" fmla="*/ 1732357 w 4514194"/>
              <a:gd name="connsiteY10" fmla="*/ 2099256 h 3747752"/>
              <a:gd name="connsiteX11" fmla="*/ 1719478 w 4514194"/>
              <a:gd name="connsiteY11" fmla="*/ 2060620 h 3747752"/>
              <a:gd name="connsiteX12" fmla="*/ 1642205 w 4514194"/>
              <a:gd name="connsiteY12" fmla="*/ 1944710 h 3747752"/>
              <a:gd name="connsiteX13" fmla="*/ 1616447 w 4514194"/>
              <a:gd name="connsiteY13" fmla="*/ 1906073 h 3747752"/>
              <a:gd name="connsiteX14" fmla="*/ 1590690 w 4514194"/>
              <a:gd name="connsiteY14" fmla="*/ 1867437 h 3747752"/>
              <a:gd name="connsiteX15" fmla="*/ 1474780 w 4514194"/>
              <a:gd name="connsiteY15" fmla="*/ 1764406 h 3747752"/>
              <a:gd name="connsiteX16" fmla="*/ 1436143 w 4514194"/>
              <a:gd name="connsiteY16" fmla="*/ 1725769 h 3747752"/>
              <a:gd name="connsiteX17" fmla="*/ 1358870 w 4514194"/>
              <a:gd name="connsiteY17" fmla="*/ 1674253 h 3747752"/>
              <a:gd name="connsiteX18" fmla="*/ 1320233 w 4514194"/>
              <a:gd name="connsiteY18" fmla="*/ 1648496 h 3747752"/>
              <a:gd name="connsiteX19" fmla="*/ 1281597 w 4514194"/>
              <a:gd name="connsiteY19" fmla="*/ 1635617 h 3747752"/>
              <a:gd name="connsiteX20" fmla="*/ 1204323 w 4514194"/>
              <a:gd name="connsiteY20" fmla="*/ 1571222 h 3747752"/>
              <a:gd name="connsiteX21" fmla="*/ 1165687 w 4514194"/>
              <a:gd name="connsiteY21" fmla="*/ 1558344 h 3747752"/>
              <a:gd name="connsiteX22" fmla="*/ 1088414 w 4514194"/>
              <a:gd name="connsiteY22" fmla="*/ 1519707 h 3747752"/>
              <a:gd name="connsiteX23" fmla="*/ 1036898 w 4514194"/>
              <a:gd name="connsiteY23" fmla="*/ 1493949 h 3747752"/>
              <a:gd name="connsiteX24" fmla="*/ 972504 w 4514194"/>
              <a:gd name="connsiteY24" fmla="*/ 1481070 h 3747752"/>
              <a:gd name="connsiteX25" fmla="*/ 895230 w 4514194"/>
              <a:gd name="connsiteY25" fmla="*/ 1455313 h 3747752"/>
              <a:gd name="connsiteX26" fmla="*/ 817957 w 4514194"/>
              <a:gd name="connsiteY26" fmla="*/ 1429555 h 3747752"/>
              <a:gd name="connsiteX27" fmla="*/ 779321 w 4514194"/>
              <a:gd name="connsiteY27" fmla="*/ 1416676 h 3747752"/>
              <a:gd name="connsiteX28" fmla="*/ 586137 w 4514194"/>
              <a:gd name="connsiteY28" fmla="*/ 1390918 h 3747752"/>
              <a:gd name="connsiteX29" fmla="*/ 508864 w 4514194"/>
              <a:gd name="connsiteY29" fmla="*/ 1365160 h 3747752"/>
              <a:gd name="connsiteX30" fmla="*/ 470228 w 4514194"/>
              <a:gd name="connsiteY30" fmla="*/ 1352282 h 3747752"/>
              <a:gd name="connsiteX31" fmla="*/ 328560 w 4514194"/>
              <a:gd name="connsiteY31" fmla="*/ 1275008 h 3747752"/>
              <a:gd name="connsiteX32" fmla="*/ 277045 w 4514194"/>
              <a:gd name="connsiteY32" fmla="*/ 1249251 h 3747752"/>
              <a:gd name="connsiteX33" fmla="*/ 199771 w 4514194"/>
              <a:gd name="connsiteY33" fmla="*/ 1197735 h 3747752"/>
              <a:gd name="connsiteX34" fmla="*/ 148256 w 4514194"/>
              <a:gd name="connsiteY34" fmla="*/ 1120462 h 3747752"/>
              <a:gd name="connsiteX35" fmla="*/ 122498 w 4514194"/>
              <a:gd name="connsiteY35" fmla="*/ 1081825 h 3747752"/>
              <a:gd name="connsiteX36" fmla="*/ 83861 w 4514194"/>
              <a:gd name="connsiteY36" fmla="*/ 1043189 h 3747752"/>
              <a:gd name="connsiteX37" fmla="*/ 58104 w 4514194"/>
              <a:gd name="connsiteY37" fmla="*/ 940158 h 3747752"/>
              <a:gd name="connsiteX38" fmla="*/ 45225 w 4514194"/>
              <a:gd name="connsiteY38" fmla="*/ 888642 h 3747752"/>
              <a:gd name="connsiteX39" fmla="*/ 32346 w 4514194"/>
              <a:gd name="connsiteY39" fmla="*/ 850006 h 3747752"/>
              <a:gd name="connsiteX40" fmla="*/ 6588 w 4514194"/>
              <a:gd name="connsiteY40" fmla="*/ 759853 h 3747752"/>
              <a:gd name="connsiteX41" fmla="*/ 19467 w 4514194"/>
              <a:gd name="connsiteY41" fmla="*/ 437882 h 3747752"/>
              <a:gd name="connsiteX42" fmla="*/ 58104 w 4514194"/>
              <a:gd name="connsiteY42" fmla="*/ 360608 h 3747752"/>
              <a:gd name="connsiteX43" fmla="*/ 96740 w 4514194"/>
              <a:gd name="connsiteY43" fmla="*/ 283335 h 3747752"/>
              <a:gd name="connsiteX44" fmla="*/ 135377 w 4514194"/>
              <a:gd name="connsiteY44" fmla="*/ 257577 h 3747752"/>
              <a:gd name="connsiteX45" fmla="*/ 225529 w 4514194"/>
              <a:gd name="connsiteY45" fmla="*/ 193183 h 3747752"/>
              <a:gd name="connsiteX46" fmla="*/ 315681 w 4514194"/>
              <a:gd name="connsiteY46" fmla="*/ 128789 h 3747752"/>
              <a:gd name="connsiteX47" fmla="*/ 367197 w 4514194"/>
              <a:gd name="connsiteY47" fmla="*/ 103031 h 3747752"/>
              <a:gd name="connsiteX48" fmla="*/ 495985 w 4514194"/>
              <a:gd name="connsiteY48" fmla="*/ 64394 h 3747752"/>
              <a:gd name="connsiteX49" fmla="*/ 586137 w 4514194"/>
              <a:gd name="connsiteY49" fmla="*/ 51515 h 3747752"/>
              <a:gd name="connsiteX50" fmla="*/ 637653 w 4514194"/>
              <a:gd name="connsiteY50" fmla="*/ 38637 h 3747752"/>
              <a:gd name="connsiteX51" fmla="*/ 779321 w 4514194"/>
              <a:gd name="connsiteY51" fmla="*/ 25758 h 3747752"/>
              <a:gd name="connsiteX52" fmla="*/ 895230 w 4514194"/>
              <a:gd name="connsiteY52" fmla="*/ 12879 h 3747752"/>
              <a:gd name="connsiteX53" fmla="*/ 946746 w 4514194"/>
              <a:gd name="connsiteY53" fmla="*/ 0 h 3747752"/>
              <a:gd name="connsiteX54" fmla="*/ 2427816 w 4514194"/>
              <a:gd name="connsiteY54" fmla="*/ 12879 h 3747752"/>
              <a:gd name="connsiteX55" fmla="*/ 2556605 w 4514194"/>
              <a:gd name="connsiteY55" fmla="*/ 38637 h 3747752"/>
              <a:gd name="connsiteX56" fmla="*/ 2685394 w 4514194"/>
              <a:gd name="connsiteY56" fmla="*/ 90152 h 3747752"/>
              <a:gd name="connsiteX57" fmla="*/ 2749788 w 4514194"/>
              <a:gd name="connsiteY57" fmla="*/ 103031 h 3747752"/>
              <a:gd name="connsiteX58" fmla="*/ 2865698 w 4514194"/>
              <a:gd name="connsiteY58" fmla="*/ 141668 h 3747752"/>
              <a:gd name="connsiteX59" fmla="*/ 2942971 w 4514194"/>
              <a:gd name="connsiteY59" fmla="*/ 180304 h 3747752"/>
              <a:gd name="connsiteX60" fmla="*/ 2981608 w 4514194"/>
              <a:gd name="connsiteY60" fmla="*/ 206062 h 3747752"/>
              <a:gd name="connsiteX61" fmla="*/ 3020245 w 4514194"/>
              <a:gd name="connsiteY61" fmla="*/ 218941 h 3747752"/>
              <a:gd name="connsiteX62" fmla="*/ 3136154 w 4514194"/>
              <a:gd name="connsiteY62" fmla="*/ 296214 h 3747752"/>
              <a:gd name="connsiteX63" fmla="*/ 3174791 w 4514194"/>
              <a:gd name="connsiteY63" fmla="*/ 321972 h 3747752"/>
              <a:gd name="connsiteX64" fmla="*/ 3226306 w 4514194"/>
              <a:gd name="connsiteY64" fmla="*/ 334851 h 3747752"/>
              <a:gd name="connsiteX65" fmla="*/ 3303580 w 4514194"/>
              <a:gd name="connsiteY65" fmla="*/ 386366 h 3747752"/>
              <a:gd name="connsiteX66" fmla="*/ 3380853 w 4514194"/>
              <a:gd name="connsiteY66" fmla="*/ 450760 h 3747752"/>
              <a:gd name="connsiteX67" fmla="*/ 3445247 w 4514194"/>
              <a:gd name="connsiteY67" fmla="*/ 515155 h 3747752"/>
              <a:gd name="connsiteX68" fmla="*/ 3471005 w 4514194"/>
              <a:gd name="connsiteY68" fmla="*/ 553791 h 3747752"/>
              <a:gd name="connsiteX69" fmla="*/ 3509642 w 4514194"/>
              <a:gd name="connsiteY69" fmla="*/ 592428 h 3747752"/>
              <a:gd name="connsiteX70" fmla="*/ 3561157 w 4514194"/>
              <a:gd name="connsiteY70" fmla="*/ 682580 h 3747752"/>
              <a:gd name="connsiteX71" fmla="*/ 3651309 w 4514194"/>
              <a:gd name="connsiteY71" fmla="*/ 811369 h 3747752"/>
              <a:gd name="connsiteX72" fmla="*/ 3677067 w 4514194"/>
              <a:gd name="connsiteY72" fmla="*/ 862884 h 3747752"/>
              <a:gd name="connsiteX73" fmla="*/ 3702825 w 4514194"/>
              <a:gd name="connsiteY73" fmla="*/ 901521 h 3747752"/>
              <a:gd name="connsiteX74" fmla="*/ 3728583 w 4514194"/>
              <a:gd name="connsiteY74" fmla="*/ 978794 h 3747752"/>
              <a:gd name="connsiteX75" fmla="*/ 3767219 w 4514194"/>
              <a:gd name="connsiteY75" fmla="*/ 1120462 h 3747752"/>
              <a:gd name="connsiteX76" fmla="*/ 3792977 w 4514194"/>
              <a:gd name="connsiteY76" fmla="*/ 1197735 h 3747752"/>
              <a:gd name="connsiteX77" fmla="*/ 3805856 w 4514194"/>
              <a:gd name="connsiteY77" fmla="*/ 1236372 h 3747752"/>
              <a:gd name="connsiteX78" fmla="*/ 3831614 w 4514194"/>
              <a:gd name="connsiteY78" fmla="*/ 2215166 h 3747752"/>
              <a:gd name="connsiteX79" fmla="*/ 3883129 w 4514194"/>
              <a:gd name="connsiteY79" fmla="*/ 2356834 h 3747752"/>
              <a:gd name="connsiteX80" fmla="*/ 3896008 w 4514194"/>
              <a:gd name="connsiteY80" fmla="*/ 2395470 h 3747752"/>
              <a:gd name="connsiteX81" fmla="*/ 3934645 w 4514194"/>
              <a:gd name="connsiteY81" fmla="*/ 2421228 h 3747752"/>
              <a:gd name="connsiteX82" fmla="*/ 3973281 w 4514194"/>
              <a:gd name="connsiteY82" fmla="*/ 2498501 h 3747752"/>
              <a:gd name="connsiteX83" fmla="*/ 4011918 w 4514194"/>
              <a:gd name="connsiteY83" fmla="*/ 2524259 h 3747752"/>
              <a:gd name="connsiteX84" fmla="*/ 4102070 w 4514194"/>
              <a:gd name="connsiteY84" fmla="*/ 2588653 h 3747752"/>
              <a:gd name="connsiteX85" fmla="*/ 4140706 w 4514194"/>
              <a:gd name="connsiteY85" fmla="*/ 2601532 h 3747752"/>
              <a:gd name="connsiteX86" fmla="*/ 4166464 w 4514194"/>
              <a:gd name="connsiteY86" fmla="*/ 2640169 h 3747752"/>
              <a:gd name="connsiteX87" fmla="*/ 4205101 w 4514194"/>
              <a:gd name="connsiteY87" fmla="*/ 2665927 h 3747752"/>
              <a:gd name="connsiteX88" fmla="*/ 4256616 w 4514194"/>
              <a:gd name="connsiteY88" fmla="*/ 2704563 h 3747752"/>
              <a:gd name="connsiteX89" fmla="*/ 4333890 w 4514194"/>
              <a:gd name="connsiteY89" fmla="*/ 2756079 h 3747752"/>
              <a:gd name="connsiteX90" fmla="*/ 4424042 w 4514194"/>
              <a:gd name="connsiteY90" fmla="*/ 2820473 h 3747752"/>
              <a:gd name="connsiteX91" fmla="*/ 4449799 w 4514194"/>
              <a:gd name="connsiteY91" fmla="*/ 2859110 h 3747752"/>
              <a:gd name="connsiteX92" fmla="*/ 4488436 w 4514194"/>
              <a:gd name="connsiteY92" fmla="*/ 2884868 h 3747752"/>
              <a:gd name="connsiteX93" fmla="*/ 4514194 w 4514194"/>
              <a:gd name="connsiteY93" fmla="*/ 2975020 h 3747752"/>
              <a:gd name="connsiteX94" fmla="*/ 4501315 w 4514194"/>
              <a:gd name="connsiteY94" fmla="*/ 3361386 h 3747752"/>
              <a:gd name="connsiteX95" fmla="*/ 4411163 w 4514194"/>
              <a:gd name="connsiteY95" fmla="*/ 3451538 h 3747752"/>
              <a:gd name="connsiteX96" fmla="*/ 4321011 w 4514194"/>
              <a:gd name="connsiteY96" fmla="*/ 3490175 h 3747752"/>
              <a:gd name="connsiteX97" fmla="*/ 4243737 w 4514194"/>
              <a:gd name="connsiteY97" fmla="*/ 3515932 h 3747752"/>
              <a:gd name="connsiteX98" fmla="*/ 4140706 w 4514194"/>
              <a:gd name="connsiteY98" fmla="*/ 3554569 h 3747752"/>
              <a:gd name="connsiteX99" fmla="*/ 3921766 w 4514194"/>
              <a:gd name="connsiteY99" fmla="*/ 3528811 h 3747752"/>
              <a:gd name="connsiteX100" fmla="*/ 3831614 w 4514194"/>
              <a:gd name="connsiteY100" fmla="*/ 3464417 h 3747752"/>
              <a:gd name="connsiteX101" fmla="*/ 3754340 w 4514194"/>
              <a:gd name="connsiteY101" fmla="*/ 3425780 h 3747752"/>
              <a:gd name="connsiteX102" fmla="*/ 3677067 w 4514194"/>
              <a:gd name="connsiteY102" fmla="*/ 3374265 h 3747752"/>
              <a:gd name="connsiteX103" fmla="*/ 3638430 w 4514194"/>
              <a:gd name="connsiteY103" fmla="*/ 3348507 h 3747752"/>
              <a:gd name="connsiteX104" fmla="*/ 3586915 w 4514194"/>
              <a:gd name="connsiteY104" fmla="*/ 3271234 h 3747752"/>
              <a:gd name="connsiteX105" fmla="*/ 3561157 w 4514194"/>
              <a:gd name="connsiteY105" fmla="*/ 3168203 h 3747752"/>
              <a:gd name="connsiteX106" fmla="*/ 3548278 w 4514194"/>
              <a:gd name="connsiteY106" fmla="*/ 3129566 h 3747752"/>
              <a:gd name="connsiteX107" fmla="*/ 3509642 w 4514194"/>
              <a:gd name="connsiteY107" fmla="*/ 3078051 h 3747752"/>
              <a:gd name="connsiteX108" fmla="*/ 3471005 w 4514194"/>
              <a:gd name="connsiteY108" fmla="*/ 2962141 h 3747752"/>
              <a:gd name="connsiteX109" fmla="*/ 3458126 w 4514194"/>
              <a:gd name="connsiteY109" fmla="*/ 2923504 h 3747752"/>
              <a:gd name="connsiteX110" fmla="*/ 3445247 w 4514194"/>
              <a:gd name="connsiteY110" fmla="*/ 2884868 h 3747752"/>
              <a:gd name="connsiteX111" fmla="*/ 3419490 w 4514194"/>
              <a:gd name="connsiteY111" fmla="*/ 2781837 h 3747752"/>
              <a:gd name="connsiteX112" fmla="*/ 3380853 w 4514194"/>
              <a:gd name="connsiteY112" fmla="*/ 2665927 h 3747752"/>
              <a:gd name="connsiteX113" fmla="*/ 3367974 w 4514194"/>
              <a:gd name="connsiteY113" fmla="*/ 2627290 h 3747752"/>
              <a:gd name="connsiteX114" fmla="*/ 3342216 w 4514194"/>
              <a:gd name="connsiteY114" fmla="*/ 2524259 h 3747752"/>
              <a:gd name="connsiteX115" fmla="*/ 3316459 w 4514194"/>
              <a:gd name="connsiteY115" fmla="*/ 2485622 h 3747752"/>
              <a:gd name="connsiteX116" fmla="*/ 3277822 w 4514194"/>
              <a:gd name="connsiteY116" fmla="*/ 2356834 h 3747752"/>
              <a:gd name="connsiteX117" fmla="*/ 3264943 w 4514194"/>
              <a:gd name="connsiteY117" fmla="*/ 2318197 h 3747752"/>
              <a:gd name="connsiteX118" fmla="*/ 3252064 w 4514194"/>
              <a:gd name="connsiteY118" fmla="*/ 2279560 h 3747752"/>
              <a:gd name="connsiteX119" fmla="*/ 3239185 w 4514194"/>
              <a:gd name="connsiteY119" fmla="*/ 2228045 h 3747752"/>
              <a:gd name="connsiteX120" fmla="*/ 3213428 w 4514194"/>
              <a:gd name="connsiteY120" fmla="*/ 2150772 h 3747752"/>
              <a:gd name="connsiteX121" fmla="*/ 3200549 w 4514194"/>
              <a:gd name="connsiteY121" fmla="*/ 2099256 h 3747752"/>
              <a:gd name="connsiteX122" fmla="*/ 3161912 w 4514194"/>
              <a:gd name="connsiteY122" fmla="*/ 2086377 h 3747752"/>
              <a:gd name="connsiteX123" fmla="*/ 3161912 w 4514194"/>
              <a:gd name="connsiteY123" fmla="*/ 2112135 h 3747752"/>
              <a:gd name="connsiteX124" fmla="*/ 3200549 w 4514194"/>
              <a:gd name="connsiteY124" fmla="*/ 2125014 h 3747752"/>
              <a:gd name="connsiteX125" fmla="*/ 3213428 w 4514194"/>
              <a:gd name="connsiteY125" fmla="*/ 2189408 h 3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514194" h="3747752">
                <a:moveTo>
                  <a:pt x="2092966" y="3747752"/>
                </a:moveTo>
                <a:cubicBezTo>
                  <a:pt x="2084380" y="3721994"/>
                  <a:pt x="2082269" y="3693070"/>
                  <a:pt x="2067208" y="3670479"/>
                </a:cubicBezTo>
                <a:lnTo>
                  <a:pt x="1964177" y="3515932"/>
                </a:lnTo>
                <a:lnTo>
                  <a:pt x="1912661" y="3438659"/>
                </a:lnTo>
                <a:cubicBezTo>
                  <a:pt x="1904075" y="3425780"/>
                  <a:pt x="1891799" y="3414706"/>
                  <a:pt x="1886904" y="3400022"/>
                </a:cubicBezTo>
                <a:lnTo>
                  <a:pt x="1848267" y="3284113"/>
                </a:lnTo>
                <a:lnTo>
                  <a:pt x="1835388" y="3245476"/>
                </a:lnTo>
                <a:cubicBezTo>
                  <a:pt x="1831095" y="2962141"/>
                  <a:pt x="1830488" y="2678725"/>
                  <a:pt x="1822509" y="2395470"/>
                </a:cubicBezTo>
                <a:cubicBezTo>
                  <a:pt x="1821893" y="2373589"/>
                  <a:pt x="1815390" y="2352194"/>
                  <a:pt x="1809630" y="2331076"/>
                </a:cubicBezTo>
                <a:cubicBezTo>
                  <a:pt x="1809627" y="2331063"/>
                  <a:pt x="1777435" y="2234490"/>
                  <a:pt x="1770994" y="2215166"/>
                </a:cubicBezTo>
                <a:lnTo>
                  <a:pt x="1732357" y="2099256"/>
                </a:lnTo>
                <a:cubicBezTo>
                  <a:pt x="1728064" y="2086377"/>
                  <a:pt x="1727008" y="2071915"/>
                  <a:pt x="1719478" y="2060620"/>
                </a:cubicBezTo>
                <a:lnTo>
                  <a:pt x="1642205" y="1944710"/>
                </a:lnTo>
                <a:lnTo>
                  <a:pt x="1616447" y="1906073"/>
                </a:lnTo>
                <a:cubicBezTo>
                  <a:pt x="1607861" y="1893194"/>
                  <a:pt x="1601635" y="1878382"/>
                  <a:pt x="1590690" y="1867437"/>
                </a:cubicBezTo>
                <a:cubicBezTo>
                  <a:pt x="1340206" y="1616953"/>
                  <a:pt x="1612673" y="1879316"/>
                  <a:pt x="1474780" y="1764406"/>
                </a:cubicBezTo>
                <a:cubicBezTo>
                  <a:pt x="1460788" y="1752746"/>
                  <a:pt x="1450520" y="1736951"/>
                  <a:pt x="1436143" y="1725769"/>
                </a:cubicBezTo>
                <a:cubicBezTo>
                  <a:pt x="1411707" y="1706763"/>
                  <a:pt x="1384628" y="1691425"/>
                  <a:pt x="1358870" y="1674253"/>
                </a:cubicBezTo>
                <a:cubicBezTo>
                  <a:pt x="1345991" y="1665667"/>
                  <a:pt x="1334917" y="1653391"/>
                  <a:pt x="1320233" y="1648496"/>
                </a:cubicBezTo>
                <a:lnTo>
                  <a:pt x="1281597" y="1635617"/>
                </a:lnTo>
                <a:cubicBezTo>
                  <a:pt x="1253114" y="1607134"/>
                  <a:pt x="1240184" y="1589152"/>
                  <a:pt x="1204323" y="1571222"/>
                </a:cubicBezTo>
                <a:cubicBezTo>
                  <a:pt x="1192181" y="1565151"/>
                  <a:pt x="1178566" y="1562637"/>
                  <a:pt x="1165687" y="1558344"/>
                </a:cubicBezTo>
                <a:cubicBezTo>
                  <a:pt x="1091437" y="1508844"/>
                  <a:pt x="1163062" y="1551699"/>
                  <a:pt x="1088414" y="1519707"/>
                </a:cubicBezTo>
                <a:cubicBezTo>
                  <a:pt x="1070767" y="1512144"/>
                  <a:pt x="1055112" y="1500020"/>
                  <a:pt x="1036898" y="1493949"/>
                </a:cubicBezTo>
                <a:cubicBezTo>
                  <a:pt x="1016132" y="1487027"/>
                  <a:pt x="993622" y="1486829"/>
                  <a:pt x="972504" y="1481070"/>
                </a:cubicBezTo>
                <a:cubicBezTo>
                  <a:pt x="946309" y="1473926"/>
                  <a:pt x="920988" y="1463899"/>
                  <a:pt x="895230" y="1455313"/>
                </a:cubicBezTo>
                <a:lnTo>
                  <a:pt x="817957" y="1429555"/>
                </a:lnTo>
                <a:cubicBezTo>
                  <a:pt x="805078" y="1425262"/>
                  <a:pt x="792633" y="1419338"/>
                  <a:pt x="779321" y="1416676"/>
                </a:cubicBezTo>
                <a:cubicBezTo>
                  <a:pt x="672620" y="1395336"/>
                  <a:pt x="736707" y="1405975"/>
                  <a:pt x="586137" y="1390918"/>
                </a:cubicBezTo>
                <a:lnTo>
                  <a:pt x="508864" y="1365160"/>
                </a:lnTo>
                <a:lnTo>
                  <a:pt x="470228" y="1352282"/>
                </a:lnTo>
                <a:cubicBezTo>
                  <a:pt x="399644" y="1305226"/>
                  <a:pt x="445432" y="1333444"/>
                  <a:pt x="328560" y="1275008"/>
                </a:cubicBezTo>
                <a:cubicBezTo>
                  <a:pt x="311388" y="1266422"/>
                  <a:pt x="293019" y="1259900"/>
                  <a:pt x="277045" y="1249251"/>
                </a:cubicBezTo>
                <a:lnTo>
                  <a:pt x="199771" y="1197735"/>
                </a:lnTo>
                <a:lnTo>
                  <a:pt x="148256" y="1120462"/>
                </a:lnTo>
                <a:cubicBezTo>
                  <a:pt x="139670" y="1107583"/>
                  <a:pt x="133443" y="1092770"/>
                  <a:pt x="122498" y="1081825"/>
                </a:cubicBezTo>
                <a:lnTo>
                  <a:pt x="83861" y="1043189"/>
                </a:lnTo>
                <a:lnTo>
                  <a:pt x="58104" y="940158"/>
                </a:lnTo>
                <a:cubicBezTo>
                  <a:pt x="53811" y="922986"/>
                  <a:pt x="50823" y="905434"/>
                  <a:pt x="45225" y="888642"/>
                </a:cubicBezTo>
                <a:cubicBezTo>
                  <a:pt x="40932" y="875763"/>
                  <a:pt x="36075" y="863059"/>
                  <a:pt x="32346" y="850006"/>
                </a:cubicBezTo>
                <a:cubicBezTo>
                  <a:pt x="0" y="736797"/>
                  <a:pt x="37469" y="852497"/>
                  <a:pt x="6588" y="759853"/>
                </a:cubicBezTo>
                <a:cubicBezTo>
                  <a:pt x="10881" y="652529"/>
                  <a:pt x="11814" y="545019"/>
                  <a:pt x="19467" y="437882"/>
                </a:cubicBezTo>
                <a:cubicBezTo>
                  <a:pt x="22165" y="400115"/>
                  <a:pt x="42005" y="392806"/>
                  <a:pt x="58104" y="360608"/>
                </a:cubicBezTo>
                <a:cubicBezTo>
                  <a:pt x="79052" y="318712"/>
                  <a:pt x="59833" y="320242"/>
                  <a:pt x="96740" y="283335"/>
                </a:cubicBezTo>
                <a:cubicBezTo>
                  <a:pt x="107685" y="272390"/>
                  <a:pt x="123486" y="267486"/>
                  <a:pt x="135377" y="257577"/>
                </a:cubicBezTo>
                <a:cubicBezTo>
                  <a:pt x="238360" y="171759"/>
                  <a:pt x="104207" y="262510"/>
                  <a:pt x="225529" y="193183"/>
                </a:cubicBezTo>
                <a:cubicBezTo>
                  <a:pt x="289111" y="156850"/>
                  <a:pt x="241958" y="174866"/>
                  <a:pt x="315681" y="128789"/>
                </a:cubicBezTo>
                <a:cubicBezTo>
                  <a:pt x="331962" y="118614"/>
                  <a:pt x="349371" y="110161"/>
                  <a:pt x="367197" y="103031"/>
                </a:cubicBezTo>
                <a:cubicBezTo>
                  <a:pt x="395199" y="91830"/>
                  <a:pt x="461197" y="70719"/>
                  <a:pt x="495985" y="64394"/>
                </a:cubicBezTo>
                <a:cubicBezTo>
                  <a:pt x="525851" y="58964"/>
                  <a:pt x="556271" y="56945"/>
                  <a:pt x="586137" y="51515"/>
                </a:cubicBezTo>
                <a:cubicBezTo>
                  <a:pt x="603552" y="48349"/>
                  <a:pt x="620108" y="40976"/>
                  <a:pt x="637653" y="38637"/>
                </a:cubicBezTo>
                <a:cubicBezTo>
                  <a:pt x="684654" y="32370"/>
                  <a:pt x="732139" y="30476"/>
                  <a:pt x="779321" y="25758"/>
                </a:cubicBezTo>
                <a:cubicBezTo>
                  <a:pt x="818002" y="21890"/>
                  <a:pt x="856594" y="17172"/>
                  <a:pt x="895230" y="12879"/>
                </a:cubicBezTo>
                <a:cubicBezTo>
                  <a:pt x="912402" y="8586"/>
                  <a:pt x="929046" y="0"/>
                  <a:pt x="946746" y="0"/>
                </a:cubicBezTo>
                <a:lnTo>
                  <a:pt x="2427816" y="12879"/>
                </a:lnTo>
                <a:cubicBezTo>
                  <a:pt x="2445131" y="13165"/>
                  <a:pt x="2532232" y="29933"/>
                  <a:pt x="2556605" y="38637"/>
                </a:cubicBezTo>
                <a:cubicBezTo>
                  <a:pt x="2600148" y="54188"/>
                  <a:pt x="2640055" y="81084"/>
                  <a:pt x="2685394" y="90152"/>
                </a:cubicBezTo>
                <a:cubicBezTo>
                  <a:pt x="2706859" y="94445"/>
                  <a:pt x="2728821" y="96741"/>
                  <a:pt x="2749788" y="103031"/>
                </a:cubicBezTo>
                <a:cubicBezTo>
                  <a:pt x="2992280" y="175779"/>
                  <a:pt x="2667981" y="92238"/>
                  <a:pt x="2865698" y="141668"/>
                </a:cubicBezTo>
                <a:cubicBezTo>
                  <a:pt x="2976436" y="215491"/>
                  <a:pt x="2836321" y="126978"/>
                  <a:pt x="2942971" y="180304"/>
                </a:cubicBezTo>
                <a:cubicBezTo>
                  <a:pt x="2956815" y="187226"/>
                  <a:pt x="2967763" y="199140"/>
                  <a:pt x="2981608" y="206062"/>
                </a:cubicBezTo>
                <a:cubicBezTo>
                  <a:pt x="2993750" y="212133"/>
                  <a:pt x="3008378" y="212348"/>
                  <a:pt x="3020245" y="218941"/>
                </a:cubicBezTo>
                <a:cubicBezTo>
                  <a:pt x="3020265" y="218952"/>
                  <a:pt x="3116826" y="283329"/>
                  <a:pt x="3136154" y="296214"/>
                </a:cubicBezTo>
                <a:cubicBezTo>
                  <a:pt x="3149033" y="304800"/>
                  <a:pt x="3159775" y="318218"/>
                  <a:pt x="3174791" y="321972"/>
                </a:cubicBezTo>
                <a:lnTo>
                  <a:pt x="3226306" y="334851"/>
                </a:lnTo>
                <a:cubicBezTo>
                  <a:pt x="3252064" y="352023"/>
                  <a:pt x="3281690" y="364476"/>
                  <a:pt x="3303580" y="386366"/>
                </a:cubicBezTo>
                <a:cubicBezTo>
                  <a:pt x="3353161" y="435948"/>
                  <a:pt x="3327061" y="414900"/>
                  <a:pt x="3380853" y="450760"/>
                </a:cubicBezTo>
                <a:cubicBezTo>
                  <a:pt x="3449539" y="553789"/>
                  <a:pt x="3359391" y="429299"/>
                  <a:pt x="3445247" y="515155"/>
                </a:cubicBezTo>
                <a:cubicBezTo>
                  <a:pt x="3456192" y="526100"/>
                  <a:pt x="3461096" y="541900"/>
                  <a:pt x="3471005" y="553791"/>
                </a:cubicBezTo>
                <a:cubicBezTo>
                  <a:pt x="3482665" y="567783"/>
                  <a:pt x="3497982" y="578436"/>
                  <a:pt x="3509642" y="592428"/>
                </a:cubicBezTo>
                <a:cubicBezTo>
                  <a:pt x="3545086" y="634962"/>
                  <a:pt x="3529670" y="632201"/>
                  <a:pt x="3561157" y="682580"/>
                </a:cubicBezTo>
                <a:cubicBezTo>
                  <a:pt x="3601541" y="747194"/>
                  <a:pt x="3612155" y="733062"/>
                  <a:pt x="3651309" y="811369"/>
                </a:cubicBezTo>
                <a:cubicBezTo>
                  <a:pt x="3659895" y="828541"/>
                  <a:pt x="3667542" y="846215"/>
                  <a:pt x="3677067" y="862884"/>
                </a:cubicBezTo>
                <a:cubicBezTo>
                  <a:pt x="3684747" y="876323"/>
                  <a:pt x="3696538" y="887376"/>
                  <a:pt x="3702825" y="901521"/>
                </a:cubicBezTo>
                <a:cubicBezTo>
                  <a:pt x="3713852" y="926332"/>
                  <a:pt x="3728583" y="978794"/>
                  <a:pt x="3728583" y="978794"/>
                </a:cubicBezTo>
                <a:cubicBezTo>
                  <a:pt x="3748342" y="1097355"/>
                  <a:pt x="3729036" y="1015459"/>
                  <a:pt x="3767219" y="1120462"/>
                </a:cubicBezTo>
                <a:cubicBezTo>
                  <a:pt x="3776498" y="1145978"/>
                  <a:pt x="3784391" y="1171977"/>
                  <a:pt x="3792977" y="1197735"/>
                </a:cubicBezTo>
                <a:lnTo>
                  <a:pt x="3805856" y="1236372"/>
                </a:lnTo>
                <a:cubicBezTo>
                  <a:pt x="3855276" y="1681151"/>
                  <a:pt x="3782826" y="995460"/>
                  <a:pt x="3831614" y="2215166"/>
                </a:cubicBezTo>
                <a:cubicBezTo>
                  <a:pt x="3836437" y="2335746"/>
                  <a:pt x="3848529" y="2287635"/>
                  <a:pt x="3883129" y="2356834"/>
                </a:cubicBezTo>
                <a:cubicBezTo>
                  <a:pt x="3889200" y="2368976"/>
                  <a:pt x="3887527" y="2384870"/>
                  <a:pt x="3896008" y="2395470"/>
                </a:cubicBezTo>
                <a:cubicBezTo>
                  <a:pt x="3905678" y="2407557"/>
                  <a:pt x="3921766" y="2412642"/>
                  <a:pt x="3934645" y="2421228"/>
                </a:cubicBezTo>
                <a:cubicBezTo>
                  <a:pt x="3945120" y="2452654"/>
                  <a:pt x="3948313" y="2473534"/>
                  <a:pt x="3973281" y="2498501"/>
                </a:cubicBezTo>
                <a:cubicBezTo>
                  <a:pt x="3984226" y="2509446"/>
                  <a:pt x="3999323" y="2515262"/>
                  <a:pt x="4011918" y="2524259"/>
                </a:cubicBezTo>
                <a:cubicBezTo>
                  <a:pt x="4025541" y="2533990"/>
                  <a:pt x="4081827" y="2578531"/>
                  <a:pt x="4102070" y="2588653"/>
                </a:cubicBezTo>
                <a:cubicBezTo>
                  <a:pt x="4114212" y="2594724"/>
                  <a:pt x="4127827" y="2597239"/>
                  <a:pt x="4140706" y="2601532"/>
                </a:cubicBezTo>
                <a:cubicBezTo>
                  <a:pt x="4149292" y="2614411"/>
                  <a:pt x="4155519" y="2629224"/>
                  <a:pt x="4166464" y="2640169"/>
                </a:cubicBezTo>
                <a:cubicBezTo>
                  <a:pt x="4177409" y="2651114"/>
                  <a:pt x="4192506" y="2656930"/>
                  <a:pt x="4205101" y="2665927"/>
                </a:cubicBezTo>
                <a:cubicBezTo>
                  <a:pt x="4222567" y="2678403"/>
                  <a:pt x="4239032" y="2692254"/>
                  <a:pt x="4256616" y="2704563"/>
                </a:cubicBezTo>
                <a:cubicBezTo>
                  <a:pt x="4281977" y="2722316"/>
                  <a:pt x="4309124" y="2737505"/>
                  <a:pt x="4333890" y="2756079"/>
                </a:cubicBezTo>
                <a:cubicBezTo>
                  <a:pt x="4397788" y="2804002"/>
                  <a:pt x="4367545" y="2782809"/>
                  <a:pt x="4424042" y="2820473"/>
                </a:cubicBezTo>
                <a:cubicBezTo>
                  <a:pt x="4432628" y="2833352"/>
                  <a:pt x="4438854" y="2848165"/>
                  <a:pt x="4449799" y="2859110"/>
                </a:cubicBezTo>
                <a:cubicBezTo>
                  <a:pt x="4460744" y="2870055"/>
                  <a:pt x="4478766" y="2872781"/>
                  <a:pt x="4488436" y="2884868"/>
                </a:cubicBezTo>
                <a:cubicBezTo>
                  <a:pt x="4495155" y="2893267"/>
                  <a:pt x="4513353" y="2971654"/>
                  <a:pt x="4514194" y="2975020"/>
                </a:cubicBezTo>
                <a:cubicBezTo>
                  <a:pt x="4509901" y="3103809"/>
                  <a:pt x="4509110" y="3232762"/>
                  <a:pt x="4501315" y="3361386"/>
                </a:cubicBezTo>
                <a:cubicBezTo>
                  <a:pt x="4498377" y="3409867"/>
                  <a:pt x="4454738" y="3437013"/>
                  <a:pt x="4411163" y="3451538"/>
                </a:cubicBezTo>
                <a:cubicBezTo>
                  <a:pt x="4286778" y="3493000"/>
                  <a:pt x="4480175" y="3426510"/>
                  <a:pt x="4321011" y="3490175"/>
                </a:cubicBezTo>
                <a:cubicBezTo>
                  <a:pt x="4295802" y="3500259"/>
                  <a:pt x="4268946" y="3505848"/>
                  <a:pt x="4243737" y="3515932"/>
                </a:cubicBezTo>
                <a:cubicBezTo>
                  <a:pt x="4166738" y="3546732"/>
                  <a:pt x="4201275" y="3534379"/>
                  <a:pt x="4140706" y="3554569"/>
                </a:cubicBezTo>
                <a:cubicBezTo>
                  <a:pt x="4067726" y="3545983"/>
                  <a:pt x="3993951" y="3542561"/>
                  <a:pt x="3921766" y="3528811"/>
                </a:cubicBezTo>
                <a:cubicBezTo>
                  <a:pt x="3872338" y="3519396"/>
                  <a:pt x="3866391" y="3493398"/>
                  <a:pt x="3831614" y="3464417"/>
                </a:cubicBezTo>
                <a:cubicBezTo>
                  <a:pt x="3798325" y="3436677"/>
                  <a:pt x="3793064" y="3438688"/>
                  <a:pt x="3754340" y="3425780"/>
                </a:cubicBezTo>
                <a:lnTo>
                  <a:pt x="3677067" y="3374265"/>
                </a:lnTo>
                <a:lnTo>
                  <a:pt x="3638430" y="3348507"/>
                </a:lnTo>
                <a:cubicBezTo>
                  <a:pt x="3621258" y="3322749"/>
                  <a:pt x="3594423" y="3301266"/>
                  <a:pt x="3586915" y="3271234"/>
                </a:cubicBezTo>
                <a:cubicBezTo>
                  <a:pt x="3578329" y="3236890"/>
                  <a:pt x="3572352" y="3201787"/>
                  <a:pt x="3561157" y="3168203"/>
                </a:cubicBezTo>
                <a:cubicBezTo>
                  <a:pt x="3556864" y="3155324"/>
                  <a:pt x="3555013" y="3141353"/>
                  <a:pt x="3548278" y="3129566"/>
                </a:cubicBezTo>
                <a:cubicBezTo>
                  <a:pt x="3537629" y="3110930"/>
                  <a:pt x="3522521" y="3095223"/>
                  <a:pt x="3509642" y="3078051"/>
                </a:cubicBezTo>
                <a:lnTo>
                  <a:pt x="3471005" y="2962141"/>
                </a:lnTo>
                <a:lnTo>
                  <a:pt x="3458126" y="2923504"/>
                </a:lnTo>
                <a:cubicBezTo>
                  <a:pt x="3453833" y="2910625"/>
                  <a:pt x="3448539" y="2898038"/>
                  <a:pt x="3445247" y="2884868"/>
                </a:cubicBezTo>
                <a:cubicBezTo>
                  <a:pt x="3436661" y="2850524"/>
                  <a:pt x="3430685" y="2815421"/>
                  <a:pt x="3419490" y="2781837"/>
                </a:cubicBezTo>
                <a:lnTo>
                  <a:pt x="3380853" y="2665927"/>
                </a:lnTo>
                <a:cubicBezTo>
                  <a:pt x="3376560" y="2653048"/>
                  <a:pt x="3371267" y="2640460"/>
                  <a:pt x="3367974" y="2627290"/>
                </a:cubicBezTo>
                <a:cubicBezTo>
                  <a:pt x="3359388" y="2592946"/>
                  <a:pt x="3361852" y="2553714"/>
                  <a:pt x="3342216" y="2524259"/>
                </a:cubicBezTo>
                <a:lnTo>
                  <a:pt x="3316459" y="2485622"/>
                </a:lnTo>
                <a:cubicBezTo>
                  <a:pt x="3296995" y="2407766"/>
                  <a:pt x="3309178" y="2450900"/>
                  <a:pt x="3277822" y="2356834"/>
                </a:cubicBezTo>
                <a:lnTo>
                  <a:pt x="3264943" y="2318197"/>
                </a:lnTo>
                <a:cubicBezTo>
                  <a:pt x="3260650" y="2305318"/>
                  <a:pt x="3255357" y="2292730"/>
                  <a:pt x="3252064" y="2279560"/>
                </a:cubicBezTo>
                <a:cubicBezTo>
                  <a:pt x="3247771" y="2262388"/>
                  <a:pt x="3244271" y="2244999"/>
                  <a:pt x="3239185" y="2228045"/>
                </a:cubicBezTo>
                <a:cubicBezTo>
                  <a:pt x="3231383" y="2202039"/>
                  <a:pt x="3220013" y="2177112"/>
                  <a:pt x="3213428" y="2150772"/>
                </a:cubicBezTo>
                <a:cubicBezTo>
                  <a:pt x="3209135" y="2133600"/>
                  <a:pt x="3211606" y="2113078"/>
                  <a:pt x="3200549" y="2099256"/>
                </a:cubicBezTo>
                <a:cubicBezTo>
                  <a:pt x="3192068" y="2088655"/>
                  <a:pt x="3174791" y="2090670"/>
                  <a:pt x="3161912" y="2086377"/>
                </a:cubicBezTo>
                <a:cubicBezTo>
                  <a:pt x="2474324" y="2108557"/>
                  <a:pt x="2784847" y="2089955"/>
                  <a:pt x="3161912" y="2112135"/>
                </a:cubicBezTo>
                <a:cubicBezTo>
                  <a:pt x="3175464" y="2112932"/>
                  <a:pt x="3187670" y="2120721"/>
                  <a:pt x="3200549" y="2125014"/>
                </a:cubicBezTo>
                <a:cubicBezTo>
                  <a:pt x="3216143" y="2171796"/>
                  <a:pt x="3213428" y="2150075"/>
                  <a:pt x="3213428" y="2189408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Voľná forma 22"/>
          <p:cNvSpPr/>
          <p:nvPr/>
        </p:nvSpPr>
        <p:spPr>
          <a:xfrm>
            <a:off x="1262130" y="3709115"/>
            <a:ext cx="3451538" cy="2807595"/>
          </a:xfrm>
          <a:custGeom>
            <a:avLst/>
            <a:gdLst>
              <a:gd name="connsiteX0" fmla="*/ 1764405 w 3451538"/>
              <a:gd name="connsiteY0" fmla="*/ 1712891 h 2807595"/>
              <a:gd name="connsiteX1" fmla="*/ 1828800 w 3451538"/>
              <a:gd name="connsiteY1" fmla="*/ 1635617 h 2807595"/>
              <a:gd name="connsiteX2" fmla="*/ 1880315 w 3451538"/>
              <a:gd name="connsiteY2" fmla="*/ 1558344 h 2807595"/>
              <a:gd name="connsiteX3" fmla="*/ 1931831 w 3451538"/>
              <a:gd name="connsiteY3" fmla="*/ 1481071 h 2807595"/>
              <a:gd name="connsiteX4" fmla="*/ 1957588 w 3451538"/>
              <a:gd name="connsiteY4" fmla="*/ 1442434 h 2807595"/>
              <a:gd name="connsiteX5" fmla="*/ 2021983 w 3451538"/>
              <a:gd name="connsiteY5" fmla="*/ 1365161 h 2807595"/>
              <a:gd name="connsiteX6" fmla="*/ 2073498 w 3451538"/>
              <a:gd name="connsiteY6" fmla="*/ 1339403 h 2807595"/>
              <a:gd name="connsiteX7" fmla="*/ 2189408 w 3451538"/>
              <a:gd name="connsiteY7" fmla="*/ 1287888 h 2807595"/>
              <a:gd name="connsiteX8" fmla="*/ 2228045 w 3451538"/>
              <a:gd name="connsiteY8" fmla="*/ 1275009 h 2807595"/>
              <a:gd name="connsiteX9" fmla="*/ 2266681 w 3451538"/>
              <a:gd name="connsiteY9" fmla="*/ 1262130 h 2807595"/>
              <a:gd name="connsiteX10" fmla="*/ 2627290 w 3451538"/>
              <a:gd name="connsiteY10" fmla="*/ 1275009 h 2807595"/>
              <a:gd name="connsiteX11" fmla="*/ 2768957 w 3451538"/>
              <a:gd name="connsiteY11" fmla="*/ 1313646 h 2807595"/>
              <a:gd name="connsiteX12" fmla="*/ 2859109 w 3451538"/>
              <a:gd name="connsiteY12" fmla="*/ 1339403 h 2807595"/>
              <a:gd name="connsiteX13" fmla="*/ 2949262 w 3451538"/>
              <a:gd name="connsiteY13" fmla="*/ 1378040 h 2807595"/>
              <a:gd name="connsiteX14" fmla="*/ 2987898 w 3451538"/>
              <a:gd name="connsiteY14" fmla="*/ 1403798 h 2807595"/>
              <a:gd name="connsiteX15" fmla="*/ 3065171 w 3451538"/>
              <a:gd name="connsiteY15" fmla="*/ 1429555 h 2807595"/>
              <a:gd name="connsiteX16" fmla="*/ 3103808 w 3451538"/>
              <a:gd name="connsiteY16" fmla="*/ 1455313 h 2807595"/>
              <a:gd name="connsiteX17" fmla="*/ 3193960 w 3451538"/>
              <a:gd name="connsiteY17" fmla="*/ 1519708 h 2807595"/>
              <a:gd name="connsiteX18" fmla="*/ 3271233 w 3451538"/>
              <a:gd name="connsiteY18" fmla="*/ 1635617 h 2807595"/>
              <a:gd name="connsiteX19" fmla="*/ 3296991 w 3451538"/>
              <a:gd name="connsiteY19" fmla="*/ 1674254 h 2807595"/>
              <a:gd name="connsiteX20" fmla="*/ 3322749 w 3451538"/>
              <a:gd name="connsiteY20" fmla="*/ 1712891 h 2807595"/>
              <a:gd name="connsiteX21" fmla="*/ 3361385 w 3451538"/>
              <a:gd name="connsiteY21" fmla="*/ 1751527 h 2807595"/>
              <a:gd name="connsiteX22" fmla="*/ 3400022 w 3451538"/>
              <a:gd name="connsiteY22" fmla="*/ 1828800 h 2807595"/>
              <a:gd name="connsiteX23" fmla="*/ 3425780 w 3451538"/>
              <a:gd name="connsiteY23" fmla="*/ 1918953 h 2807595"/>
              <a:gd name="connsiteX24" fmla="*/ 3451538 w 3451538"/>
              <a:gd name="connsiteY24" fmla="*/ 1996226 h 2807595"/>
              <a:gd name="connsiteX25" fmla="*/ 3438659 w 3451538"/>
              <a:gd name="connsiteY25" fmla="*/ 2292440 h 2807595"/>
              <a:gd name="connsiteX26" fmla="*/ 3425780 w 3451538"/>
              <a:gd name="connsiteY26" fmla="*/ 2331077 h 2807595"/>
              <a:gd name="connsiteX27" fmla="*/ 3387143 w 3451538"/>
              <a:gd name="connsiteY27" fmla="*/ 2382592 h 2807595"/>
              <a:gd name="connsiteX28" fmla="*/ 3335628 w 3451538"/>
              <a:gd name="connsiteY28" fmla="*/ 2459865 h 2807595"/>
              <a:gd name="connsiteX29" fmla="*/ 3309870 w 3451538"/>
              <a:gd name="connsiteY29" fmla="*/ 2498502 h 2807595"/>
              <a:gd name="connsiteX30" fmla="*/ 3284112 w 3451538"/>
              <a:gd name="connsiteY30" fmla="*/ 2537139 h 2807595"/>
              <a:gd name="connsiteX31" fmla="*/ 3245476 w 3451538"/>
              <a:gd name="connsiteY31" fmla="*/ 2550017 h 2807595"/>
              <a:gd name="connsiteX32" fmla="*/ 3168202 w 3451538"/>
              <a:gd name="connsiteY32" fmla="*/ 2601533 h 2807595"/>
              <a:gd name="connsiteX33" fmla="*/ 3090929 w 3451538"/>
              <a:gd name="connsiteY33" fmla="*/ 2653048 h 2807595"/>
              <a:gd name="connsiteX34" fmla="*/ 3052293 w 3451538"/>
              <a:gd name="connsiteY34" fmla="*/ 2678806 h 2807595"/>
              <a:gd name="connsiteX35" fmla="*/ 2962140 w 3451538"/>
              <a:gd name="connsiteY35" fmla="*/ 2704564 h 2807595"/>
              <a:gd name="connsiteX36" fmla="*/ 2884867 w 3451538"/>
              <a:gd name="connsiteY36" fmla="*/ 2730322 h 2807595"/>
              <a:gd name="connsiteX37" fmla="*/ 2781836 w 3451538"/>
              <a:gd name="connsiteY37" fmla="*/ 2756079 h 2807595"/>
              <a:gd name="connsiteX38" fmla="*/ 2717442 w 3451538"/>
              <a:gd name="connsiteY38" fmla="*/ 2781837 h 2807595"/>
              <a:gd name="connsiteX39" fmla="*/ 2588653 w 3451538"/>
              <a:gd name="connsiteY39" fmla="*/ 2807595 h 2807595"/>
              <a:gd name="connsiteX40" fmla="*/ 1596980 w 3451538"/>
              <a:gd name="connsiteY40" fmla="*/ 2794716 h 2807595"/>
              <a:gd name="connsiteX41" fmla="*/ 1532585 w 3451538"/>
              <a:gd name="connsiteY41" fmla="*/ 2781837 h 2807595"/>
              <a:gd name="connsiteX42" fmla="*/ 1429555 w 3451538"/>
              <a:gd name="connsiteY42" fmla="*/ 2756079 h 2807595"/>
              <a:gd name="connsiteX43" fmla="*/ 1223493 w 3451538"/>
              <a:gd name="connsiteY43" fmla="*/ 2730322 h 2807595"/>
              <a:gd name="connsiteX44" fmla="*/ 1146219 w 3451538"/>
              <a:gd name="connsiteY44" fmla="*/ 2704564 h 2807595"/>
              <a:gd name="connsiteX45" fmla="*/ 1068946 w 3451538"/>
              <a:gd name="connsiteY45" fmla="*/ 2653048 h 2807595"/>
              <a:gd name="connsiteX46" fmla="*/ 978794 w 3451538"/>
              <a:gd name="connsiteY46" fmla="*/ 2588654 h 2807595"/>
              <a:gd name="connsiteX47" fmla="*/ 927278 w 3451538"/>
              <a:gd name="connsiteY47" fmla="*/ 2524260 h 2807595"/>
              <a:gd name="connsiteX48" fmla="*/ 850005 w 3451538"/>
              <a:gd name="connsiteY48" fmla="*/ 2434108 h 2807595"/>
              <a:gd name="connsiteX49" fmla="*/ 824247 w 3451538"/>
              <a:gd name="connsiteY49" fmla="*/ 2356834 h 2807595"/>
              <a:gd name="connsiteX50" fmla="*/ 772732 w 3451538"/>
              <a:gd name="connsiteY50" fmla="*/ 2279561 h 2807595"/>
              <a:gd name="connsiteX51" fmla="*/ 746974 w 3451538"/>
              <a:gd name="connsiteY51" fmla="*/ 2202288 h 2807595"/>
              <a:gd name="connsiteX52" fmla="*/ 734095 w 3451538"/>
              <a:gd name="connsiteY52" fmla="*/ 2163651 h 2807595"/>
              <a:gd name="connsiteX53" fmla="*/ 721216 w 3451538"/>
              <a:gd name="connsiteY53" fmla="*/ 2112136 h 2807595"/>
              <a:gd name="connsiteX54" fmla="*/ 695459 w 3451538"/>
              <a:gd name="connsiteY54" fmla="*/ 2034862 h 2807595"/>
              <a:gd name="connsiteX55" fmla="*/ 656822 w 3451538"/>
              <a:gd name="connsiteY55" fmla="*/ 1996226 h 2807595"/>
              <a:gd name="connsiteX56" fmla="*/ 618185 w 3451538"/>
              <a:gd name="connsiteY56" fmla="*/ 1880316 h 2807595"/>
              <a:gd name="connsiteX57" fmla="*/ 605307 w 3451538"/>
              <a:gd name="connsiteY57" fmla="*/ 1841679 h 2807595"/>
              <a:gd name="connsiteX58" fmla="*/ 592428 w 3451538"/>
              <a:gd name="connsiteY58" fmla="*/ 1803043 h 2807595"/>
              <a:gd name="connsiteX59" fmla="*/ 579549 w 3451538"/>
              <a:gd name="connsiteY59" fmla="*/ 1738648 h 2807595"/>
              <a:gd name="connsiteX60" fmla="*/ 605307 w 3451538"/>
              <a:gd name="connsiteY60" fmla="*/ 1455313 h 2807595"/>
              <a:gd name="connsiteX61" fmla="*/ 618185 w 3451538"/>
              <a:gd name="connsiteY61" fmla="*/ 1416677 h 2807595"/>
              <a:gd name="connsiteX62" fmla="*/ 669701 w 3451538"/>
              <a:gd name="connsiteY62" fmla="*/ 1339403 h 2807595"/>
              <a:gd name="connsiteX63" fmla="*/ 734095 w 3451538"/>
              <a:gd name="connsiteY63" fmla="*/ 1275009 h 2807595"/>
              <a:gd name="connsiteX64" fmla="*/ 824247 w 3451538"/>
              <a:gd name="connsiteY64" fmla="*/ 1184857 h 2807595"/>
              <a:gd name="connsiteX65" fmla="*/ 862884 w 3451538"/>
              <a:gd name="connsiteY65" fmla="*/ 1159099 h 2807595"/>
              <a:gd name="connsiteX66" fmla="*/ 901521 w 3451538"/>
              <a:gd name="connsiteY66" fmla="*/ 1133341 h 2807595"/>
              <a:gd name="connsiteX67" fmla="*/ 927278 w 3451538"/>
              <a:gd name="connsiteY67" fmla="*/ 1094705 h 2807595"/>
              <a:gd name="connsiteX68" fmla="*/ 965915 w 3451538"/>
              <a:gd name="connsiteY68" fmla="*/ 1068947 h 2807595"/>
              <a:gd name="connsiteX69" fmla="*/ 1017431 w 3451538"/>
              <a:gd name="connsiteY69" fmla="*/ 991674 h 2807595"/>
              <a:gd name="connsiteX70" fmla="*/ 1030309 w 3451538"/>
              <a:gd name="connsiteY70" fmla="*/ 953037 h 2807595"/>
              <a:gd name="connsiteX71" fmla="*/ 1068946 w 3451538"/>
              <a:gd name="connsiteY71" fmla="*/ 927279 h 2807595"/>
              <a:gd name="connsiteX72" fmla="*/ 1094704 w 3451538"/>
              <a:gd name="connsiteY72" fmla="*/ 824248 h 2807595"/>
              <a:gd name="connsiteX73" fmla="*/ 1133340 w 3451538"/>
              <a:gd name="connsiteY73" fmla="*/ 708339 h 2807595"/>
              <a:gd name="connsiteX74" fmla="*/ 1146219 w 3451538"/>
              <a:gd name="connsiteY74" fmla="*/ 669702 h 2807595"/>
              <a:gd name="connsiteX75" fmla="*/ 1171977 w 3451538"/>
              <a:gd name="connsiteY75" fmla="*/ 553792 h 2807595"/>
              <a:gd name="connsiteX76" fmla="*/ 1159098 w 3451538"/>
              <a:gd name="connsiteY76" fmla="*/ 309093 h 2807595"/>
              <a:gd name="connsiteX77" fmla="*/ 1133340 w 3451538"/>
              <a:gd name="connsiteY77" fmla="*/ 231820 h 2807595"/>
              <a:gd name="connsiteX78" fmla="*/ 1094704 w 3451538"/>
              <a:gd name="connsiteY78" fmla="*/ 141668 h 2807595"/>
              <a:gd name="connsiteX79" fmla="*/ 1081825 w 3451538"/>
              <a:gd name="connsiteY79" fmla="*/ 103031 h 2807595"/>
              <a:gd name="connsiteX80" fmla="*/ 1017431 w 3451538"/>
              <a:gd name="connsiteY80" fmla="*/ 25758 h 2807595"/>
              <a:gd name="connsiteX81" fmla="*/ 940157 w 3451538"/>
              <a:gd name="connsiteY81" fmla="*/ 0 h 2807595"/>
              <a:gd name="connsiteX82" fmla="*/ 579549 w 3451538"/>
              <a:gd name="connsiteY82" fmla="*/ 12879 h 2807595"/>
              <a:gd name="connsiteX83" fmla="*/ 540912 w 3451538"/>
              <a:gd name="connsiteY83" fmla="*/ 25758 h 2807595"/>
              <a:gd name="connsiteX84" fmla="*/ 450760 w 3451538"/>
              <a:gd name="connsiteY84" fmla="*/ 90153 h 2807595"/>
              <a:gd name="connsiteX85" fmla="*/ 412124 w 3451538"/>
              <a:gd name="connsiteY85" fmla="*/ 103031 h 2807595"/>
              <a:gd name="connsiteX86" fmla="*/ 373487 w 3451538"/>
              <a:gd name="connsiteY86" fmla="*/ 141668 h 2807595"/>
              <a:gd name="connsiteX87" fmla="*/ 296214 w 3451538"/>
              <a:gd name="connsiteY87" fmla="*/ 206062 h 2807595"/>
              <a:gd name="connsiteX88" fmla="*/ 257577 w 3451538"/>
              <a:gd name="connsiteY88" fmla="*/ 283336 h 2807595"/>
              <a:gd name="connsiteX89" fmla="*/ 231819 w 3451538"/>
              <a:gd name="connsiteY89" fmla="*/ 321972 h 2807595"/>
              <a:gd name="connsiteX90" fmla="*/ 141667 w 3451538"/>
              <a:gd name="connsiteY90" fmla="*/ 437882 h 2807595"/>
              <a:gd name="connsiteX91" fmla="*/ 103031 w 3451538"/>
              <a:gd name="connsiteY91" fmla="*/ 450761 h 2807595"/>
              <a:gd name="connsiteX92" fmla="*/ 25757 w 3451538"/>
              <a:gd name="connsiteY92" fmla="*/ 502277 h 2807595"/>
              <a:gd name="connsiteX93" fmla="*/ 0 w 3451538"/>
              <a:gd name="connsiteY93" fmla="*/ 515155 h 280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451538" h="2807595">
                <a:moveTo>
                  <a:pt x="1764405" y="1712891"/>
                </a:moveTo>
                <a:cubicBezTo>
                  <a:pt x="1827799" y="1670629"/>
                  <a:pt x="1785227" y="1708240"/>
                  <a:pt x="1828800" y="1635617"/>
                </a:cubicBezTo>
                <a:cubicBezTo>
                  <a:pt x="1844727" y="1609072"/>
                  <a:pt x="1863143" y="1584102"/>
                  <a:pt x="1880315" y="1558344"/>
                </a:cubicBezTo>
                <a:lnTo>
                  <a:pt x="1931831" y="1481071"/>
                </a:lnTo>
                <a:lnTo>
                  <a:pt x="1957588" y="1442434"/>
                </a:lnTo>
                <a:cubicBezTo>
                  <a:pt x="1978125" y="1411628"/>
                  <a:pt x="1990433" y="1387697"/>
                  <a:pt x="2021983" y="1365161"/>
                </a:cubicBezTo>
                <a:cubicBezTo>
                  <a:pt x="2037605" y="1354002"/>
                  <a:pt x="2056829" y="1348928"/>
                  <a:pt x="2073498" y="1339403"/>
                </a:cubicBezTo>
                <a:cubicBezTo>
                  <a:pt x="2159213" y="1290424"/>
                  <a:pt x="2054499" y="1332858"/>
                  <a:pt x="2189408" y="1287888"/>
                </a:cubicBezTo>
                <a:lnTo>
                  <a:pt x="2228045" y="1275009"/>
                </a:lnTo>
                <a:lnTo>
                  <a:pt x="2266681" y="1262130"/>
                </a:lnTo>
                <a:cubicBezTo>
                  <a:pt x="2386884" y="1266423"/>
                  <a:pt x="2507231" y="1267733"/>
                  <a:pt x="2627290" y="1275009"/>
                </a:cubicBezTo>
                <a:cubicBezTo>
                  <a:pt x="2671789" y="1277706"/>
                  <a:pt x="2728618" y="1300200"/>
                  <a:pt x="2768957" y="1313646"/>
                </a:cubicBezTo>
                <a:cubicBezTo>
                  <a:pt x="2824373" y="1332118"/>
                  <a:pt x="2794441" y="1323236"/>
                  <a:pt x="2859109" y="1339403"/>
                </a:cubicBezTo>
                <a:cubicBezTo>
                  <a:pt x="2956111" y="1404071"/>
                  <a:pt x="2832828" y="1328139"/>
                  <a:pt x="2949262" y="1378040"/>
                </a:cubicBezTo>
                <a:cubicBezTo>
                  <a:pt x="2963489" y="1384137"/>
                  <a:pt x="2973754" y="1397512"/>
                  <a:pt x="2987898" y="1403798"/>
                </a:cubicBezTo>
                <a:cubicBezTo>
                  <a:pt x="3012709" y="1414825"/>
                  <a:pt x="3065171" y="1429555"/>
                  <a:pt x="3065171" y="1429555"/>
                </a:cubicBezTo>
                <a:cubicBezTo>
                  <a:pt x="3078050" y="1438141"/>
                  <a:pt x="3091213" y="1446316"/>
                  <a:pt x="3103808" y="1455313"/>
                </a:cubicBezTo>
                <a:cubicBezTo>
                  <a:pt x="3215648" y="1535199"/>
                  <a:pt x="3102894" y="1458996"/>
                  <a:pt x="3193960" y="1519708"/>
                </a:cubicBezTo>
                <a:lnTo>
                  <a:pt x="3271233" y="1635617"/>
                </a:lnTo>
                <a:lnTo>
                  <a:pt x="3296991" y="1674254"/>
                </a:lnTo>
                <a:cubicBezTo>
                  <a:pt x="3305577" y="1687133"/>
                  <a:pt x="3311804" y="1701946"/>
                  <a:pt x="3322749" y="1712891"/>
                </a:cubicBezTo>
                <a:lnTo>
                  <a:pt x="3361385" y="1751527"/>
                </a:lnTo>
                <a:cubicBezTo>
                  <a:pt x="3393757" y="1848643"/>
                  <a:pt x="3350089" y="1728936"/>
                  <a:pt x="3400022" y="1828800"/>
                </a:cubicBezTo>
                <a:cubicBezTo>
                  <a:pt x="3410842" y="1850441"/>
                  <a:pt x="3419590" y="1898321"/>
                  <a:pt x="3425780" y="1918953"/>
                </a:cubicBezTo>
                <a:cubicBezTo>
                  <a:pt x="3433582" y="1944959"/>
                  <a:pt x="3451538" y="1996226"/>
                  <a:pt x="3451538" y="1996226"/>
                </a:cubicBezTo>
                <a:cubicBezTo>
                  <a:pt x="3447245" y="2094964"/>
                  <a:pt x="3446239" y="2193900"/>
                  <a:pt x="3438659" y="2292440"/>
                </a:cubicBezTo>
                <a:cubicBezTo>
                  <a:pt x="3437618" y="2305976"/>
                  <a:pt x="3432515" y="2319290"/>
                  <a:pt x="3425780" y="2331077"/>
                </a:cubicBezTo>
                <a:cubicBezTo>
                  <a:pt x="3415130" y="2349714"/>
                  <a:pt x="3399452" y="2365007"/>
                  <a:pt x="3387143" y="2382592"/>
                </a:cubicBezTo>
                <a:cubicBezTo>
                  <a:pt x="3369390" y="2407953"/>
                  <a:pt x="3352800" y="2434107"/>
                  <a:pt x="3335628" y="2459865"/>
                </a:cubicBezTo>
                <a:lnTo>
                  <a:pt x="3309870" y="2498502"/>
                </a:lnTo>
                <a:cubicBezTo>
                  <a:pt x="3301284" y="2511381"/>
                  <a:pt x="3298796" y="2532244"/>
                  <a:pt x="3284112" y="2537139"/>
                </a:cubicBezTo>
                <a:lnTo>
                  <a:pt x="3245476" y="2550017"/>
                </a:lnTo>
                <a:cubicBezTo>
                  <a:pt x="3159731" y="2635762"/>
                  <a:pt x="3252075" y="2554937"/>
                  <a:pt x="3168202" y="2601533"/>
                </a:cubicBezTo>
                <a:cubicBezTo>
                  <a:pt x="3141141" y="2616567"/>
                  <a:pt x="3116687" y="2635876"/>
                  <a:pt x="3090929" y="2653048"/>
                </a:cubicBezTo>
                <a:cubicBezTo>
                  <a:pt x="3078050" y="2661634"/>
                  <a:pt x="3066977" y="2673911"/>
                  <a:pt x="3052293" y="2678806"/>
                </a:cubicBezTo>
                <a:cubicBezTo>
                  <a:pt x="2922437" y="2722091"/>
                  <a:pt x="3123867" y="2656045"/>
                  <a:pt x="2962140" y="2704564"/>
                </a:cubicBezTo>
                <a:cubicBezTo>
                  <a:pt x="2936134" y="2712366"/>
                  <a:pt x="2911207" y="2723737"/>
                  <a:pt x="2884867" y="2730322"/>
                </a:cubicBezTo>
                <a:cubicBezTo>
                  <a:pt x="2850523" y="2738908"/>
                  <a:pt x="2814705" y="2742931"/>
                  <a:pt x="2781836" y="2756079"/>
                </a:cubicBezTo>
                <a:cubicBezTo>
                  <a:pt x="2760371" y="2764665"/>
                  <a:pt x="2739780" y="2775880"/>
                  <a:pt x="2717442" y="2781837"/>
                </a:cubicBezTo>
                <a:cubicBezTo>
                  <a:pt x="2675140" y="2793118"/>
                  <a:pt x="2588653" y="2807595"/>
                  <a:pt x="2588653" y="2807595"/>
                </a:cubicBezTo>
                <a:lnTo>
                  <a:pt x="1596980" y="2794716"/>
                </a:lnTo>
                <a:cubicBezTo>
                  <a:pt x="1575096" y="2794182"/>
                  <a:pt x="1553914" y="2786759"/>
                  <a:pt x="1532585" y="2781837"/>
                </a:cubicBezTo>
                <a:cubicBezTo>
                  <a:pt x="1498091" y="2773877"/>
                  <a:pt x="1464600" y="2761085"/>
                  <a:pt x="1429555" y="2756079"/>
                </a:cubicBezTo>
                <a:cubicBezTo>
                  <a:pt x="1300919" y="2737702"/>
                  <a:pt x="1369572" y="2746552"/>
                  <a:pt x="1223493" y="2730322"/>
                </a:cubicBezTo>
                <a:cubicBezTo>
                  <a:pt x="1197735" y="2721736"/>
                  <a:pt x="1168810" y="2719625"/>
                  <a:pt x="1146219" y="2704564"/>
                </a:cubicBezTo>
                <a:cubicBezTo>
                  <a:pt x="1120461" y="2687392"/>
                  <a:pt x="1090836" y="2674938"/>
                  <a:pt x="1068946" y="2653048"/>
                </a:cubicBezTo>
                <a:cubicBezTo>
                  <a:pt x="1016733" y="2600837"/>
                  <a:pt x="1046600" y="2622557"/>
                  <a:pt x="978794" y="2588654"/>
                </a:cubicBezTo>
                <a:cubicBezTo>
                  <a:pt x="957651" y="2525225"/>
                  <a:pt x="981052" y="2569072"/>
                  <a:pt x="927278" y="2524260"/>
                </a:cubicBezTo>
                <a:cubicBezTo>
                  <a:pt x="891406" y="2494367"/>
                  <a:pt x="878426" y="2472001"/>
                  <a:pt x="850005" y="2434108"/>
                </a:cubicBezTo>
                <a:cubicBezTo>
                  <a:pt x="841419" y="2408350"/>
                  <a:pt x="839308" y="2379425"/>
                  <a:pt x="824247" y="2356834"/>
                </a:cubicBezTo>
                <a:cubicBezTo>
                  <a:pt x="807075" y="2331076"/>
                  <a:pt x="782522" y="2308929"/>
                  <a:pt x="772732" y="2279561"/>
                </a:cubicBezTo>
                <a:lnTo>
                  <a:pt x="746974" y="2202288"/>
                </a:lnTo>
                <a:cubicBezTo>
                  <a:pt x="742681" y="2189409"/>
                  <a:pt x="737388" y="2176821"/>
                  <a:pt x="734095" y="2163651"/>
                </a:cubicBezTo>
                <a:cubicBezTo>
                  <a:pt x="729802" y="2146479"/>
                  <a:pt x="726302" y="2129090"/>
                  <a:pt x="721216" y="2112136"/>
                </a:cubicBezTo>
                <a:cubicBezTo>
                  <a:pt x="713414" y="2086130"/>
                  <a:pt x="714658" y="2054061"/>
                  <a:pt x="695459" y="2034862"/>
                </a:cubicBezTo>
                <a:lnTo>
                  <a:pt x="656822" y="1996226"/>
                </a:lnTo>
                <a:lnTo>
                  <a:pt x="618185" y="1880316"/>
                </a:lnTo>
                <a:lnTo>
                  <a:pt x="605307" y="1841679"/>
                </a:lnTo>
                <a:cubicBezTo>
                  <a:pt x="601014" y="1828800"/>
                  <a:pt x="595090" y="1816355"/>
                  <a:pt x="592428" y="1803043"/>
                </a:cubicBezTo>
                <a:lnTo>
                  <a:pt x="579549" y="1738648"/>
                </a:lnTo>
                <a:cubicBezTo>
                  <a:pt x="588639" y="1575032"/>
                  <a:pt x="574749" y="1562270"/>
                  <a:pt x="605307" y="1455313"/>
                </a:cubicBezTo>
                <a:cubicBezTo>
                  <a:pt x="609036" y="1442260"/>
                  <a:pt x="611592" y="1428544"/>
                  <a:pt x="618185" y="1416677"/>
                </a:cubicBezTo>
                <a:cubicBezTo>
                  <a:pt x="633219" y="1389615"/>
                  <a:pt x="652529" y="1365161"/>
                  <a:pt x="669701" y="1339403"/>
                </a:cubicBezTo>
                <a:cubicBezTo>
                  <a:pt x="704044" y="1287889"/>
                  <a:pt x="682581" y="1309352"/>
                  <a:pt x="734095" y="1275009"/>
                </a:cubicBezTo>
                <a:cubicBezTo>
                  <a:pt x="756763" y="1207004"/>
                  <a:pt x="735678" y="1243903"/>
                  <a:pt x="824247" y="1184857"/>
                </a:cubicBezTo>
                <a:lnTo>
                  <a:pt x="862884" y="1159099"/>
                </a:lnTo>
                <a:lnTo>
                  <a:pt x="901521" y="1133341"/>
                </a:lnTo>
                <a:cubicBezTo>
                  <a:pt x="910107" y="1120462"/>
                  <a:pt x="916333" y="1105650"/>
                  <a:pt x="927278" y="1094705"/>
                </a:cubicBezTo>
                <a:cubicBezTo>
                  <a:pt x="938223" y="1083760"/>
                  <a:pt x="955722" y="1080596"/>
                  <a:pt x="965915" y="1068947"/>
                </a:cubicBezTo>
                <a:cubicBezTo>
                  <a:pt x="986300" y="1045650"/>
                  <a:pt x="1017431" y="991674"/>
                  <a:pt x="1017431" y="991674"/>
                </a:cubicBezTo>
                <a:cubicBezTo>
                  <a:pt x="1021724" y="978795"/>
                  <a:pt x="1021829" y="963638"/>
                  <a:pt x="1030309" y="953037"/>
                </a:cubicBezTo>
                <a:cubicBezTo>
                  <a:pt x="1039978" y="940950"/>
                  <a:pt x="1062024" y="941123"/>
                  <a:pt x="1068946" y="927279"/>
                </a:cubicBezTo>
                <a:cubicBezTo>
                  <a:pt x="1084778" y="895616"/>
                  <a:pt x="1083509" y="857832"/>
                  <a:pt x="1094704" y="824248"/>
                </a:cubicBezTo>
                <a:lnTo>
                  <a:pt x="1133340" y="708339"/>
                </a:lnTo>
                <a:cubicBezTo>
                  <a:pt x="1137633" y="695460"/>
                  <a:pt x="1142926" y="682872"/>
                  <a:pt x="1146219" y="669702"/>
                </a:cubicBezTo>
                <a:cubicBezTo>
                  <a:pt x="1164407" y="596950"/>
                  <a:pt x="1155627" y="635543"/>
                  <a:pt x="1171977" y="553792"/>
                </a:cubicBezTo>
                <a:cubicBezTo>
                  <a:pt x="1167684" y="472226"/>
                  <a:pt x="1168830" y="390190"/>
                  <a:pt x="1159098" y="309093"/>
                </a:cubicBezTo>
                <a:cubicBezTo>
                  <a:pt x="1155863" y="282135"/>
                  <a:pt x="1141926" y="257578"/>
                  <a:pt x="1133340" y="231820"/>
                </a:cubicBezTo>
                <a:cubicBezTo>
                  <a:pt x="1103135" y="141204"/>
                  <a:pt x="1142452" y="253080"/>
                  <a:pt x="1094704" y="141668"/>
                </a:cubicBezTo>
                <a:cubicBezTo>
                  <a:pt x="1089356" y="129190"/>
                  <a:pt x="1087896" y="115173"/>
                  <a:pt x="1081825" y="103031"/>
                </a:cubicBezTo>
                <a:cubicBezTo>
                  <a:pt x="1071343" y="82068"/>
                  <a:pt x="1037147" y="36712"/>
                  <a:pt x="1017431" y="25758"/>
                </a:cubicBezTo>
                <a:cubicBezTo>
                  <a:pt x="993697" y="12572"/>
                  <a:pt x="940157" y="0"/>
                  <a:pt x="940157" y="0"/>
                </a:cubicBezTo>
                <a:cubicBezTo>
                  <a:pt x="819954" y="4293"/>
                  <a:pt x="699579" y="5135"/>
                  <a:pt x="579549" y="12879"/>
                </a:cubicBezTo>
                <a:cubicBezTo>
                  <a:pt x="566002" y="13753"/>
                  <a:pt x="553054" y="19687"/>
                  <a:pt x="540912" y="25758"/>
                </a:cubicBezTo>
                <a:cubicBezTo>
                  <a:pt x="501055" y="45687"/>
                  <a:pt x="491585" y="66825"/>
                  <a:pt x="450760" y="90153"/>
                </a:cubicBezTo>
                <a:cubicBezTo>
                  <a:pt x="438973" y="96888"/>
                  <a:pt x="425003" y="98738"/>
                  <a:pt x="412124" y="103031"/>
                </a:cubicBezTo>
                <a:cubicBezTo>
                  <a:pt x="399245" y="115910"/>
                  <a:pt x="387479" y="130008"/>
                  <a:pt x="373487" y="141668"/>
                </a:cubicBezTo>
                <a:cubicBezTo>
                  <a:pt x="318229" y="187716"/>
                  <a:pt x="347521" y="144494"/>
                  <a:pt x="296214" y="206062"/>
                </a:cubicBezTo>
                <a:cubicBezTo>
                  <a:pt x="250076" y="261428"/>
                  <a:pt x="286621" y="225249"/>
                  <a:pt x="257577" y="283336"/>
                </a:cubicBezTo>
                <a:cubicBezTo>
                  <a:pt x="250655" y="297180"/>
                  <a:pt x="240405" y="309093"/>
                  <a:pt x="231819" y="321972"/>
                </a:cubicBezTo>
                <a:cubicBezTo>
                  <a:pt x="215515" y="370885"/>
                  <a:pt x="206822" y="416163"/>
                  <a:pt x="141667" y="437882"/>
                </a:cubicBezTo>
                <a:cubicBezTo>
                  <a:pt x="128788" y="442175"/>
                  <a:pt x="114898" y="444168"/>
                  <a:pt x="103031" y="450761"/>
                </a:cubicBezTo>
                <a:cubicBezTo>
                  <a:pt x="75970" y="465795"/>
                  <a:pt x="53446" y="488433"/>
                  <a:pt x="25757" y="502277"/>
                </a:cubicBezTo>
                <a:lnTo>
                  <a:pt x="0" y="515155"/>
                </a:ln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Voľná forma 23"/>
          <p:cNvSpPr/>
          <p:nvPr/>
        </p:nvSpPr>
        <p:spPr>
          <a:xfrm>
            <a:off x="2923504" y="3528811"/>
            <a:ext cx="4572000" cy="2665927"/>
          </a:xfrm>
          <a:custGeom>
            <a:avLst/>
            <a:gdLst>
              <a:gd name="connsiteX0" fmla="*/ 4572000 w 4572000"/>
              <a:gd name="connsiteY0" fmla="*/ 837127 h 2665927"/>
              <a:gd name="connsiteX1" fmla="*/ 4494727 w 4572000"/>
              <a:gd name="connsiteY1" fmla="*/ 914400 h 2665927"/>
              <a:gd name="connsiteX2" fmla="*/ 4443211 w 4572000"/>
              <a:gd name="connsiteY2" fmla="*/ 991674 h 2665927"/>
              <a:gd name="connsiteX3" fmla="*/ 4391696 w 4572000"/>
              <a:gd name="connsiteY3" fmla="*/ 1068947 h 2665927"/>
              <a:gd name="connsiteX4" fmla="*/ 4378817 w 4572000"/>
              <a:gd name="connsiteY4" fmla="*/ 1107583 h 2665927"/>
              <a:gd name="connsiteX5" fmla="*/ 4327302 w 4572000"/>
              <a:gd name="connsiteY5" fmla="*/ 1184857 h 2665927"/>
              <a:gd name="connsiteX6" fmla="*/ 4288665 w 4572000"/>
              <a:gd name="connsiteY6" fmla="*/ 1262130 h 2665927"/>
              <a:gd name="connsiteX7" fmla="*/ 4237150 w 4572000"/>
              <a:gd name="connsiteY7" fmla="*/ 1378040 h 2665927"/>
              <a:gd name="connsiteX8" fmla="*/ 4198513 w 4572000"/>
              <a:gd name="connsiteY8" fmla="*/ 1416676 h 2665927"/>
              <a:gd name="connsiteX9" fmla="*/ 4172755 w 4572000"/>
              <a:gd name="connsiteY9" fmla="*/ 1455313 h 2665927"/>
              <a:gd name="connsiteX10" fmla="*/ 4134119 w 4572000"/>
              <a:gd name="connsiteY10" fmla="*/ 1468192 h 2665927"/>
              <a:gd name="connsiteX11" fmla="*/ 4056845 w 4572000"/>
              <a:gd name="connsiteY11" fmla="*/ 1519707 h 2665927"/>
              <a:gd name="connsiteX12" fmla="*/ 4018209 w 4572000"/>
              <a:gd name="connsiteY12" fmla="*/ 1545465 h 2665927"/>
              <a:gd name="connsiteX13" fmla="*/ 3825026 w 4572000"/>
              <a:gd name="connsiteY13" fmla="*/ 1609859 h 2665927"/>
              <a:gd name="connsiteX14" fmla="*/ 3747752 w 4572000"/>
              <a:gd name="connsiteY14" fmla="*/ 1635617 h 2665927"/>
              <a:gd name="connsiteX15" fmla="*/ 3709116 w 4572000"/>
              <a:gd name="connsiteY15" fmla="*/ 1648496 h 2665927"/>
              <a:gd name="connsiteX16" fmla="*/ 3657600 w 4572000"/>
              <a:gd name="connsiteY16" fmla="*/ 1661375 h 2665927"/>
              <a:gd name="connsiteX17" fmla="*/ 3168203 w 4572000"/>
              <a:gd name="connsiteY17" fmla="*/ 1674254 h 2665927"/>
              <a:gd name="connsiteX18" fmla="*/ 3090930 w 4572000"/>
              <a:gd name="connsiteY18" fmla="*/ 1700012 h 2665927"/>
              <a:gd name="connsiteX19" fmla="*/ 3052293 w 4572000"/>
              <a:gd name="connsiteY19" fmla="*/ 1712890 h 2665927"/>
              <a:gd name="connsiteX20" fmla="*/ 2949262 w 4572000"/>
              <a:gd name="connsiteY20" fmla="*/ 1738648 h 2665927"/>
              <a:gd name="connsiteX21" fmla="*/ 2871989 w 4572000"/>
              <a:gd name="connsiteY21" fmla="*/ 1764406 h 2665927"/>
              <a:gd name="connsiteX22" fmla="*/ 2833352 w 4572000"/>
              <a:gd name="connsiteY22" fmla="*/ 1790164 h 2665927"/>
              <a:gd name="connsiteX23" fmla="*/ 2781837 w 4572000"/>
              <a:gd name="connsiteY23" fmla="*/ 1803043 h 2665927"/>
              <a:gd name="connsiteX24" fmla="*/ 2743200 w 4572000"/>
              <a:gd name="connsiteY24" fmla="*/ 1815921 h 2665927"/>
              <a:gd name="connsiteX25" fmla="*/ 2730321 w 4572000"/>
              <a:gd name="connsiteY25" fmla="*/ 1854558 h 2665927"/>
              <a:gd name="connsiteX26" fmla="*/ 2704564 w 4572000"/>
              <a:gd name="connsiteY26" fmla="*/ 1893195 h 2665927"/>
              <a:gd name="connsiteX27" fmla="*/ 2678806 w 4572000"/>
              <a:gd name="connsiteY27" fmla="*/ 1970468 h 2665927"/>
              <a:gd name="connsiteX28" fmla="*/ 2691685 w 4572000"/>
              <a:gd name="connsiteY28" fmla="*/ 2215166 h 2665927"/>
              <a:gd name="connsiteX29" fmla="*/ 2730321 w 4572000"/>
              <a:gd name="connsiteY29" fmla="*/ 2266682 h 2665927"/>
              <a:gd name="connsiteX30" fmla="*/ 2756079 w 4572000"/>
              <a:gd name="connsiteY30" fmla="*/ 2305319 h 2665927"/>
              <a:gd name="connsiteX31" fmla="*/ 2781837 w 4572000"/>
              <a:gd name="connsiteY31" fmla="*/ 2395471 h 2665927"/>
              <a:gd name="connsiteX32" fmla="*/ 2768958 w 4572000"/>
              <a:gd name="connsiteY32" fmla="*/ 2524259 h 2665927"/>
              <a:gd name="connsiteX33" fmla="*/ 2678806 w 4572000"/>
              <a:gd name="connsiteY33" fmla="*/ 2614412 h 2665927"/>
              <a:gd name="connsiteX34" fmla="*/ 2640169 w 4572000"/>
              <a:gd name="connsiteY34" fmla="*/ 2640169 h 2665927"/>
              <a:gd name="connsiteX35" fmla="*/ 2485623 w 4572000"/>
              <a:gd name="connsiteY35" fmla="*/ 2665927 h 2665927"/>
              <a:gd name="connsiteX36" fmla="*/ 2163651 w 4572000"/>
              <a:gd name="connsiteY36" fmla="*/ 2640169 h 2665927"/>
              <a:gd name="connsiteX37" fmla="*/ 2112135 w 4572000"/>
              <a:gd name="connsiteY37" fmla="*/ 2627290 h 2665927"/>
              <a:gd name="connsiteX38" fmla="*/ 2034862 w 4572000"/>
              <a:gd name="connsiteY38" fmla="*/ 2588654 h 2665927"/>
              <a:gd name="connsiteX39" fmla="*/ 1983347 w 4572000"/>
              <a:gd name="connsiteY39" fmla="*/ 2524259 h 2665927"/>
              <a:gd name="connsiteX40" fmla="*/ 1931831 w 4572000"/>
              <a:gd name="connsiteY40" fmla="*/ 2446986 h 2665927"/>
              <a:gd name="connsiteX41" fmla="*/ 1906073 w 4572000"/>
              <a:gd name="connsiteY41" fmla="*/ 2408350 h 2665927"/>
              <a:gd name="connsiteX42" fmla="*/ 1880316 w 4572000"/>
              <a:gd name="connsiteY42" fmla="*/ 2369713 h 2665927"/>
              <a:gd name="connsiteX43" fmla="*/ 1918952 w 4572000"/>
              <a:gd name="connsiteY43" fmla="*/ 2228045 h 2665927"/>
              <a:gd name="connsiteX44" fmla="*/ 1957589 w 4572000"/>
              <a:gd name="connsiteY44" fmla="*/ 2189409 h 2665927"/>
              <a:gd name="connsiteX45" fmla="*/ 2009104 w 4572000"/>
              <a:gd name="connsiteY45" fmla="*/ 2112135 h 2665927"/>
              <a:gd name="connsiteX46" fmla="*/ 2086378 w 4572000"/>
              <a:gd name="connsiteY46" fmla="*/ 2060620 h 2665927"/>
              <a:gd name="connsiteX47" fmla="*/ 2125014 w 4572000"/>
              <a:gd name="connsiteY47" fmla="*/ 2034862 h 2665927"/>
              <a:gd name="connsiteX48" fmla="*/ 2202288 w 4572000"/>
              <a:gd name="connsiteY48" fmla="*/ 1957589 h 2665927"/>
              <a:gd name="connsiteX49" fmla="*/ 2279561 w 4572000"/>
              <a:gd name="connsiteY49" fmla="*/ 1906074 h 2665927"/>
              <a:gd name="connsiteX50" fmla="*/ 2292440 w 4572000"/>
              <a:gd name="connsiteY50" fmla="*/ 1867437 h 2665927"/>
              <a:gd name="connsiteX51" fmla="*/ 2382592 w 4572000"/>
              <a:gd name="connsiteY51" fmla="*/ 1751527 h 2665927"/>
              <a:gd name="connsiteX52" fmla="*/ 2408350 w 4572000"/>
              <a:gd name="connsiteY52" fmla="*/ 1674254 h 2665927"/>
              <a:gd name="connsiteX53" fmla="*/ 2421228 w 4572000"/>
              <a:gd name="connsiteY53" fmla="*/ 1635617 h 2665927"/>
              <a:gd name="connsiteX54" fmla="*/ 2408350 w 4572000"/>
              <a:gd name="connsiteY54" fmla="*/ 1468192 h 2665927"/>
              <a:gd name="connsiteX55" fmla="*/ 2356834 w 4572000"/>
              <a:gd name="connsiteY55" fmla="*/ 1416676 h 2665927"/>
              <a:gd name="connsiteX56" fmla="*/ 2266682 w 4572000"/>
              <a:gd name="connsiteY56" fmla="*/ 1378040 h 2665927"/>
              <a:gd name="connsiteX57" fmla="*/ 1403797 w 4572000"/>
              <a:gd name="connsiteY57" fmla="*/ 1365161 h 2665927"/>
              <a:gd name="connsiteX58" fmla="*/ 1326524 w 4572000"/>
              <a:gd name="connsiteY58" fmla="*/ 1339403 h 2665927"/>
              <a:gd name="connsiteX59" fmla="*/ 1236372 w 4572000"/>
              <a:gd name="connsiteY59" fmla="*/ 1300766 h 2665927"/>
              <a:gd name="connsiteX60" fmla="*/ 1120462 w 4572000"/>
              <a:gd name="connsiteY60" fmla="*/ 1210614 h 2665927"/>
              <a:gd name="connsiteX61" fmla="*/ 1081826 w 4572000"/>
              <a:gd name="connsiteY61" fmla="*/ 1197735 h 2665927"/>
              <a:gd name="connsiteX62" fmla="*/ 1004552 w 4572000"/>
              <a:gd name="connsiteY62" fmla="*/ 1146220 h 2665927"/>
              <a:gd name="connsiteX63" fmla="*/ 965916 w 4572000"/>
              <a:gd name="connsiteY63" fmla="*/ 1068947 h 2665927"/>
              <a:gd name="connsiteX64" fmla="*/ 927279 w 4572000"/>
              <a:gd name="connsiteY64" fmla="*/ 991674 h 2665927"/>
              <a:gd name="connsiteX65" fmla="*/ 914400 w 4572000"/>
              <a:gd name="connsiteY65" fmla="*/ 476519 h 2665927"/>
              <a:gd name="connsiteX66" fmla="*/ 901521 w 4572000"/>
              <a:gd name="connsiteY66" fmla="*/ 437882 h 2665927"/>
              <a:gd name="connsiteX67" fmla="*/ 862885 w 4572000"/>
              <a:gd name="connsiteY67" fmla="*/ 399245 h 2665927"/>
              <a:gd name="connsiteX68" fmla="*/ 850006 w 4572000"/>
              <a:gd name="connsiteY68" fmla="*/ 360609 h 2665927"/>
              <a:gd name="connsiteX69" fmla="*/ 811369 w 4572000"/>
              <a:gd name="connsiteY69" fmla="*/ 321972 h 2665927"/>
              <a:gd name="connsiteX70" fmla="*/ 721217 w 4572000"/>
              <a:gd name="connsiteY70" fmla="*/ 257578 h 2665927"/>
              <a:gd name="connsiteX71" fmla="*/ 682581 w 4572000"/>
              <a:gd name="connsiteY71" fmla="*/ 244699 h 2665927"/>
              <a:gd name="connsiteX72" fmla="*/ 605307 w 4572000"/>
              <a:gd name="connsiteY72" fmla="*/ 167426 h 2665927"/>
              <a:gd name="connsiteX73" fmla="*/ 528034 w 4572000"/>
              <a:gd name="connsiteY73" fmla="*/ 115910 h 2665927"/>
              <a:gd name="connsiteX74" fmla="*/ 515155 w 4572000"/>
              <a:gd name="connsiteY74" fmla="*/ 77274 h 2665927"/>
              <a:gd name="connsiteX75" fmla="*/ 476519 w 4572000"/>
              <a:gd name="connsiteY75" fmla="*/ 64395 h 2665927"/>
              <a:gd name="connsiteX76" fmla="*/ 437882 w 4572000"/>
              <a:gd name="connsiteY76" fmla="*/ 38637 h 2665927"/>
              <a:gd name="connsiteX77" fmla="*/ 360609 w 4572000"/>
              <a:gd name="connsiteY77" fmla="*/ 12879 h 2665927"/>
              <a:gd name="connsiteX78" fmla="*/ 321972 w 4572000"/>
              <a:gd name="connsiteY78" fmla="*/ 0 h 2665927"/>
              <a:gd name="connsiteX79" fmla="*/ 0 w 4572000"/>
              <a:gd name="connsiteY79" fmla="*/ 12879 h 266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72000" h="2665927">
                <a:moveTo>
                  <a:pt x="4572000" y="837127"/>
                </a:moveTo>
                <a:cubicBezTo>
                  <a:pt x="4546242" y="862885"/>
                  <a:pt x="4506246" y="879842"/>
                  <a:pt x="4494727" y="914400"/>
                </a:cubicBezTo>
                <a:cubicBezTo>
                  <a:pt x="4476088" y="970316"/>
                  <a:pt x="4491447" y="943438"/>
                  <a:pt x="4443211" y="991674"/>
                </a:cubicBezTo>
                <a:cubicBezTo>
                  <a:pt x="4412591" y="1083537"/>
                  <a:pt x="4456008" y="972480"/>
                  <a:pt x="4391696" y="1068947"/>
                </a:cubicBezTo>
                <a:cubicBezTo>
                  <a:pt x="4384166" y="1080242"/>
                  <a:pt x="4385410" y="1095716"/>
                  <a:pt x="4378817" y="1107583"/>
                </a:cubicBezTo>
                <a:cubicBezTo>
                  <a:pt x="4363783" y="1134644"/>
                  <a:pt x="4337092" y="1155489"/>
                  <a:pt x="4327302" y="1184857"/>
                </a:cubicBezTo>
                <a:cubicBezTo>
                  <a:pt x="4280332" y="1325765"/>
                  <a:pt x="4355243" y="1112330"/>
                  <a:pt x="4288665" y="1262130"/>
                </a:cubicBezTo>
                <a:cubicBezTo>
                  <a:pt x="4256578" y="1334324"/>
                  <a:pt x="4278785" y="1328078"/>
                  <a:pt x="4237150" y="1378040"/>
                </a:cubicBezTo>
                <a:cubicBezTo>
                  <a:pt x="4225490" y="1392032"/>
                  <a:pt x="4210173" y="1402684"/>
                  <a:pt x="4198513" y="1416676"/>
                </a:cubicBezTo>
                <a:cubicBezTo>
                  <a:pt x="4188604" y="1428567"/>
                  <a:pt x="4184842" y="1445643"/>
                  <a:pt x="4172755" y="1455313"/>
                </a:cubicBezTo>
                <a:cubicBezTo>
                  <a:pt x="4162155" y="1463794"/>
                  <a:pt x="4145986" y="1461599"/>
                  <a:pt x="4134119" y="1468192"/>
                </a:cubicBezTo>
                <a:cubicBezTo>
                  <a:pt x="4107058" y="1483226"/>
                  <a:pt x="4082603" y="1502535"/>
                  <a:pt x="4056845" y="1519707"/>
                </a:cubicBezTo>
                <a:cubicBezTo>
                  <a:pt x="4043966" y="1528293"/>
                  <a:pt x="4032893" y="1540570"/>
                  <a:pt x="4018209" y="1545465"/>
                </a:cubicBezTo>
                <a:lnTo>
                  <a:pt x="3825026" y="1609859"/>
                </a:lnTo>
                <a:lnTo>
                  <a:pt x="3747752" y="1635617"/>
                </a:lnTo>
                <a:cubicBezTo>
                  <a:pt x="3734873" y="1639910"/>
                  <a:pt x="3722286" y="1645203"/>
                  <a:pt x="3709116" y="1648496"/>
                </a:cubicBezTo>
                <a:cubicBezTo>
                  <a:pt x="3691944" y="1652789"/>
                  <a:pt x="3675280" y="1660533"/>
                  <a:pt x="3657600" y="1661375"/>
                </a:cubicBezTo>
                <a:cubicBezTo>
                  <a:pt x="3494596" y="1669137"/>
                  <a:pt x="3331335" y="1669961"/>
                  <a:pt x="3168203" y="1674254"/>
                </a:cubicBezTo>
                <a:lnTo>
                  <a:pt x="3090930" y="1700012"/>
                </a:lnTo>
                <a:cubicBezTo>
                  <a:pt x="3078051" y="1704305"/>
                  <a:pt x="3065463" y="1709597"/>
                  <a:pt x="3052293" y="1712890"/>
                </a:cubicBezTo>
                <a:cubicBezTo>
                  <a:pt x="3017949" y="1721476"/>
                  <a:pt x="2982846" y="1727453"/>
                  <a:pt x="2949262" y="1738648"/>
                </a:cubicBezTo>
                <a:cubicBezTo>
                  <a:pt x="2923504" y="1747234"/>
                  <a:pt x="2894580" y="1749345"/>
                  <a:pt x="2871989" y="1764406"/>
                </a:cubicBezTo>
                <a:cubicBezTo>
                  <a:pt x="2859110" y="1772992"/>
                  <a:pt x="2847579" y="1784067"/>
                  <a:pt x="2833352" y="1790164"/>
                </a:cubicBezTo>
                <a:cubicBezTo>
                  <a:pt x="2817083" y="1797137"/>
                  <a:pt x="2798856" y="1798181"/>
                  <a:pt x="2781837" y="1803043"/>
                </a:cubicBezTo>
                <a:cubicBezTo>
                  <a:pt x="2768784" y="1806772"/>
                  <a:pt x="2756079" y="1811628"/>
                  <a:pt x="2743200" y="1815921"/>
                </a:cubicBezTo>
                <a:cubicBezTo>
                  <a:pt x="2738907" y="1828800"/>
                  <a:pt x="2736392" y="1842415"/>
                  <a:pt x="2730321" y="1854558"/>
                </a:cubicBezTo>
                <a:cubicBezTo>
                  <a:pt x="2723399" y="1868402"/>
                  <a:pt x="2710850" y="1879051"/>
                  <a:pt x="2704564" y="1893195"/>
                </a:cubicBezTo>
                <a:cubicBezTo>
                  <a:pt x="2693537" y="1918006"/>
                  <a:pt x="2678806" y="1970468"/>
                  <a:pt x="2678806" y="1970468"/>
                </a:cubicBezTo>
                <a:cubicBezTo>
                  <a:pt x="2683099" y="2052034"/>
                  <a:pt x="2677690" y="2134695"/>
                  <a:pt x="2691685" y="2215166"/>
                </a:cubicBezTo>
                <a:cubicBezTo>
                  <a:pt x="2695363" y="2236313"/>
                  <a:pt x="2717845" y="2249215"/>
                  <a:pt x="2730321" y="2266682"/>
                </a:cubicBezTo>
                <a:cubicBezTo>
                  <a:pt x="2739318" y="2279278"/>
                  <a:pt x="2749157" y="2291475"/>
                  <a:pt x="2756079" y="2305319"/>
                </a:cubicBezTo>
                <a:cubicBezTo>
                  <a:pt x="2765318" y="2323796"/>
                  <a:pt x="2777710" y="2378964"/>
                  <a:pt x="2781837" y="2395471"/>
                </a:cubicBezTo>
                <a:cubicBezTo>
                  <a:pt x="2777544" y="2438400"/>
                  <a:pt x="2781827" y="2483079"/>
                  <a:pt x="2768958" y="2524259"/>
                </a:cubicBezTo>
                <a:cubicBezTo>
                  <a:pt x="2737517" y="2624870"/>
                  <a:pt x="2734705" y="2586463"/>
                  <a:pt x="2678806" y="2614412"/>
                </a:cubicBezTo>
                <a:cubicBezTo>
                  <a:pt x="2664962" y="2621334"/>
                  <a:pt x="2654396" y="2634072"/>
                  <a:pt x="2640169" y="2640169"/>
                </a:cubicBezTo>
                <a:cubicBezTo>
                  <a:pt x="2605129" y="2655186"/>
                  <a:pt x="2508345" y="2663087"/>
                  <a:pt x="2485623" y="2665927"/>
                </a:cubicBezTo>
                <a:cubicBezTo>
                  <a:pt x="2378299" y="2657341"/>
                  <a:pt x="2270746" y="2651248"/>
                  <a:pt x="2163651" y="2640169"/>
                </a:cubicBezTo>
                <a:cubicBezTo>
                  <a:pt x="2146044" y="2638348"/>
                  <a:pt x="2128404" y="2634262"/>
                  <a:pt x="2112135" y="2627290"/>
                </a:cubicBezTo>
                <a:cubicBezTo>
                  <a:pt x="1937367" y="2552391"/>
                  <a:pt x="2197675" y="2642925"/>
                  <a:pt x="2034862" y="2588654"/>
                </a:cubicBezTo>
                <a:cubicBezTo>
                  <a:pt x="2005860" y="2501647"/>
                  <a:pt x="2046081" y="2595955"/>
                  <a:pt x="1983347" y="2524259"/>
                </a:cubicBezTo>
                <a:cubicBezTo>
                  <a:pt x="1962962" y="2500961"/>
                  <a:pt x="1949003" y="2472744"/>
                  <a:pt x="1931831" y="2446986"/>
                </a:cubicBezTo>
                <a:lnTo>
                  <a:pt x="1906073" y="2408350"/>
                </a:lnTo>
                <a:lnTo>
                  <a:pt x="1880316" y="2369713"/>
                </a:lnTo>
                <a:cubicBezTo>
                  <a:pt x="1885346" y="2344565"/>
                  <a:pt x="1902614" y="2244383"/>
                  <a:pt x="1918952" y="2228045"/>
                </a:cubicBezTo>
                <a:cubicBezTo>
                  <a:pt x="1931831" y="2215166"/>
                  <a:pt x="1946407" y="2203786"/>
                  <a:pt x="1957589" y="2189409"/>
                </a:cubicBezTo>
                <a:cubicBezTo>
                  <a:pt x="1976595" y="2164973"/>
                  <a:pt x="1983346" y="2129307"/>
                  <a:pt x="2009104" y="2112135"/>
                </a:cubicBezTo>
                <a:lnTo>
                  <a:pt x="2086378" y="2060620"/>
                </a:lnTo>
                <a:cubicBezTo>
                  <a:pt x="2099257" y="2052034"/>
                  <a:pt x="2114069" y="2045807"/>
                  <a:pt x="2125014" y="2034862"/>
                </a:cubicBezTo>
                <a:cubicBezTo>
                  <a:pt x="2150772" y="2009104"/>
                  <a:pt x="2171979" y="1977795"/>
                  <a:pt x="2202288" y="1957589"/>
                </a:cubicBezTo>
                <a:lnTo>
                  <a:pt x="2279561" y="1906074"/>
                </a:lnTo>
                <a:cubicBezTo>
                  <a:pt x="2283854" y="1893195"/>
                  <a:pt x="2284910" y="1878733"/>
                  <a:pt x="2292440" y="1867437"/>
                </a:cubicBezTo>
                <a:cubicBezTo>
                  <a:pt x="2336887" y="1800765"/>
                  <a:pt x="2348301" y="1854399"/>
                  <a:pt x="2382592" y="1751527"/>
                </a:cubicBezTo>
                <a:lnTo>
                  <a:pt x="2408350" y="1674254"/>
                </a:lnTo>
                <a:lnTo>
                  <a:pt x="2421228" y="1635617"/>
                </a:lnTo>
                <a:cubicBezTo>
                  <a:pt x="2416935" y="1579809"/>
                  <a:pt x="2424144" y="1521891"/>
                  <a:pt x="2408350" y="1468192"/>
                </a:cubicBezTo>
                <a:cubicBezTo>
                  <a:pt x="2401498" y="1444894"/>
                  <a:pt x="2375273" y="1432480"/>
                  <a:pt x="2356834" y="1416676"/>
                </a:cubicBezTo>
                <a:cubicBezTo>
                  <a:pt x="2331302" y="1394791"/>
                  <a:pt x="2301386" y="1379018"/>
                  <a:pt x="2266682" y="1378040"/>
                </a:cubicBezTo>
                <a:cubicBezTo>
                  <a:pt x="1979136" y="1369940"/>
                  <a:pt x="1691425" y="1369454"/>
                  <a:pt x="1403797" y="1365161"/>
                </a:cubicBezTo>
                <a:lnTo>
                  <a:pt x="1326524" y="1339403"/>
                </a:lnTo>
                <a:cubicBezTo>
                  <a:pt x="1294994" y="1328893"/>
                  <a:pt x="1264222" y="1320659"/>
                  <a:pt x="1236372" y="1300766"/>
                </a:cubicBezTo>
                <a:cubicBezTo>
                  <a:pt x="1178034" y="1259097"/>
                  <a:pt x="1209169" y="1240184"/>
                  <a:pt x="1120462" y="1210614"/>
                </a:cubicBezTo>
                <a:cubicBezTo>
                  <a:pt x="1107583" y="1206321"/>
                  <a:pt x="1093693" y="1204328"/>
                  <a:pt x="1081826" y="1197735"/>
                </a:cubicBezTo>
                <a:cubicBezTo>
                  <a:pt x="1054765" y="1182701"/>
                  <a:pt x="1004552" y="1146220"/>
                  <a:pt x="1004552" y="1146220"/>
                </a:cubicBezTo>
                <a:cubicBezTo>
                  <a:pt x="930729" y="1035482"/>
                  <a:pt x="1019242" y="1175597"/>
                  <a:pt x="965916" y="1068947"/>
                </a:cubicBezTo>
                <a:cubicBezTo>
                  <a:pt x="915984" y="969084"/>
                  <a:pt x="959650" y="1088786"/>
                  <a:pt x="927279" y="991674"/>
                </a:cubicBezTo>
                <a:cubicBezTo>
                  <a:pt x="922986" y="819956"/>
                  <a:pt x="922381" y="648105"/>
                  <a:pt x="914400" y="476519"/>
                </a:cubicBezTo>
                <a:cubicBezTo>
                  <a:pt x="913769" y="462958"/>
                  <a:pt x="909051" y="449178"/>
                  <a:pt x="901521" y="437882"/>
                </a:cubicBezTo>
                <a:cubicBezTo>
                  <a:pt x="891418" y="422727"/>
                  <a:pt x="875764" y="412124"/>
                  <a:pt x="862885" y="399245"/>
                </a:cubicBezTo>
                <a:cubicBezTo>
                  <a:pt x="858592" y="386366"/>
                  <a:pt x="857536" y="371904"/>
                  <a:pt x="850006" y="360609"/>
                </a:cubicBezTo>
                <a:cubicBezTo>
                  <a:pt x="839903" y="345454"/>
                  <a:pt x="825198" y="333825"/>
                  <a:pt x="811369" y="321972"/>
                </a:cubicBezTo>
                <a:cubicBezTo>
                  <a:pt x="803195" y="314966"/>
                  <a:pt x="737531" y="265735"/>
                  <a:pt x="721217" y="257578"/>
                </a:cubicBezTo>
                <a:cubicBezTo>
                  <a:pt x="709075" y="251507"/>
                  <a:pt x="695460" y="248992"/>
                  <a:pt x="682581" y="244699"/>
                </a:cubicBezTo>
                <a:cubicBezTo>
                  <a:pt x="637235" y="176681"/>
                  <a:pt x="679858" y="231326"/>
                  <a:pt x="605307" y="167426"/>
                </a:cubicBezTo>
                <a:cubicBezTo>
                  <a:pt x="543914" y="114804"/>
                  <a:pt x="593757" y="137818"/>
                  <a:pt x="528034" y="115910"/>
                </a:cubicBezTo>
                <a:cubicBezTo>
                  <a:pt x="523741" y="103031"/>
                  <a:pt x="524754" y="86873"/>
                  <a:pt x="515155" y="77274"/>
                </a:cubicBezTo>
                <a:cubicBezTo>
                  <a:pt x="505556" y="67675"/>
                  <a:pt x="488661" y="70466"/>
                  <a:pt x="476519" y="64395"/>
                </a:cubicBezTo>
                <a:cubicBezTo>
                  <a:pt x="462675" y="57473"/>
                  <a:pt x="452027" y="44924"/>
                  <a:pt x="437882" y="38637"/>
                </a:cubicBezTo>
                <a:cubicBezTo>
                  <a:pt x="413071" y="27610"/>
                  <a:pt x="386367" y="21465"/>
                  <a:pt x="360609" y="12879"/>
                </a:cubicBezTo>
                <a:lnTo>
                  <a:pt x="321972" y="0"/>
                </a:lnTo>
                <a:cubicBezTo>
                  <a:pt x="17180" y="13252"/>
                  <a:pt x="124589" y="12879"/>
                  <a:pt x="0" y="12879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Zaoblený obdĺžnik 24"/>
          <p:cNvSpPr/>
          <p:nvPr/>
        </p:nvSpPr>
        <p:spPr>
          <a:xfrm>
            <a:off x="533400" y="228600"/>
            <a:ext cx="7924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Lúky a záhrady na jar nádherne voňajú. Kvety vydávajú vôňu, aby k sebe prilákali včely a čmeliaky. Tie z nich zbierajú sladkú šťavu (nektár), a tým ich opelia.</a:t>
            </a:r>
            <a:endParaRPr lang="sk-SK" dirty="0"/>
          </a:p>
        </p:txBody>
      </p:sp>
      <p:sp>
        <p:nvSpPr>
          <p:cNvPr id="26" name="Zaoblený obdĺžnik 25"/>
          <p:cNvSpPr/>
          <p:nvPr/>
        </p:nvSpPr>
        <p:spPr>
          <a:xfrm>
            <a:off x="990600" y="5867400"/>
            <a:ext cx="7924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Nájdi kvietky, ktoré včielky opelili a vyfarbi včielkam vedierka podľa toho, akú farbu má kvetina, ktorú opelil.  Kvety pomenuj.</a:t>
            </a:r>
            <a:endParaRPr lang="sk-SK" dirty="0"/>
          </a:p>
        </p:txBody>
      </p:sp>
      <p:pic>
        <p:nvPicPr>
          <p:cNvPr id="2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381000"/>
            <a:ext cx="990600" cy="990601"/>
          </a:xfrm>
          <a:prstGeom prst="rect">
            <a:avLst/>
          </a:prstGeom>
          <a:noFill/>
        </p:spPr>
      </p:pic>
      <p:sp>
        <p:nvSpPr>
          <p:cNvPr id="27" name="Tlačidlo akcie: Dopredu alebo Ďalej 26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685800" cy="3810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8" name="Tlačidlo akcie: Späť alebo Predchádzajúci 27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Napíš, ako sa delia rastliny: </a:t>
            </a:r>
            <a:endParaRPr lang="sk-SK" dirty="0"/>
          </a:p>
        </p:txBody>
      </p:sp>
      <p:pic>
        <p:nvPicPr>
          <p:cNvPr id="2050" name="Picture 2" descr="http://www.dobrenapady.info/gfx.php?res_id=2096"/>
          <p:cNvPicPr>
            <a:picLocks noChangeAspect="1" noChangeArrowheads="1"/>
          </p:cNvPicPr>
          <p:nvPr/>
        </p:nvPicPr>
        <p:blipFill>
          <a:blip r:embed="rId2" cstate="print"/>
          <a:srcRect t="8000" r="1371" b="13600"/>
          <a:stretch>
            <a:fillRect/>
          </a:stretch>
        </p:blipFill>
        <p:spPr bwMode="auto">
          <a:xfrm>
            <a:off x="685800" y="1828800"/>
            <a:ext cx="2469243" cy="2522875"/>
          </a:xfrm>
          <a:prstGeom prst="rect">
            <a:avLst/>
          </a:prstGeom>
          <a:noFill/>
        </p:spPr>
      </p:pic>
      <p:pic>
        <p:nvPicPr>
          <p:cNvPr id="2052" name="Picture 4" descr="http://www.getsemany.cz/getsemany/img/tit1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1600200" cy="2599739"/>
          </a:xfrm>
          <a:prstGeom prst="rect">
            <a:avLst/>
          </a:prstGeom>
          <a:noFill/>
        </p:spPr>
      </p:pic>
      <p:pic>
        <p:nvPicPr>
          <p:cNvPr id="2054" name="Picture 6" descr="http://nd04.jxs.cz/201/531/2276b32ba5_74929767_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1752600" cy="1963697"/>
          </a:xfrm>
          <a:prstGeom prst="rect">
            <a:avLst/>
          </a:prstGeom>
          <a:noFill/>
        </p:spPr>
      </p:pic>
      <p:cxnSp>
        <p:nvCxnSpPr>
          <p:cNvPr id="8" name="Rovná spojnica 7"/>
          <p:cNvCxnSpPr/>
          <p:nvPr/>
        </p:nvCxnSpPr>
        <p:spPr>
          <a:xfrm>
            <a:off x="3276600" y="5867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609600" y="5410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6172200" y="5486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flipH="1">
            <a:off x="228600" y="152400"/>
            <a:ext cx="1371600" cy="1457326"/>
          </a:xfrm>
          <a:prstGeom prst="rect">
            <a:avLst/>
          </a:prstGeom>
          <a:noFill/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Tlačidlo akcie: Späť alebo Predchádzajúci 12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Napíš, ako sa delia rastliny: </a:t>
            </a:r>
            <a:endParaRPr lang="sk-SK" dirty="0"/>
          </a:p>
        </p:txBody>
      </p:sp>
      <p:pic>
        <p:nvPicPr>
          <p:cNvPr id="2050" name="Picture 2" descr="http://www.dobrenapady.info/gfx.php?res_id=2096"/>
          <p:cNvPicPr>
            <a:picLocks noChangeAspect="1" noChangeArrowheads="1"/>
          </p:cNvPicPr>
          <p:nvPr/>
        </p:nvPicPr>
        <p:blipFill>
          <a:blip r:embed="rId2" cstate="print"/>
          <a:srcRect t="8000" r="1371" b="13600"/>
          <a:stretch>
            <a:fillRect/>
          </a:stretch>
        </p:blipFill>
        <p:spPr bwMode="auto">
          <a:xfrm>
            <a:off x="685800" y="1828800"/>
            <a:ext cx="2469243" cy="2522875"/>
          </a:xfrm>
          <a:prstGeom prst="rect">
            <a:avLst/>
          </a:prstGeom>
          <a:noFill/>
        </p:spPr>
      </p:pic>
      <p:pic>
        <p:nvPicPr>
          <p:cNvPr id="2052" name="Picture 4" descr="http://www.getsemany.cz/getsemany/img/tit1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1600200" cy="2599739"/>
          </a:xfrm>
          <a:prstGeom prst="rect">
            <a:avLst/>
          </a:prstGeom>
          <a:noFill/>
        </p:spPr>
      </p:pic>
      <p:pic>
        <p:nvPicPr>
          <p:cNvPr id="2054" name="Picture 6" descr="http://nd04.jxs.cz/201/531/2276b32ba5_74929767_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1752600" cy="1963697"/>
          </a:xfrm>
          <a:prstGeom prst="rect">
            <a:avLst/>
          </a:prstGeom>
          <a:noFill/>
        </p:spPr>
      </p:pic>
      <p:cxnSp>
        <p:nvCxnSpPr>
          <p:cNvPr id="8" name="Rovná spojnica 7"/>
          <p:cNvCxnSpPr/>
          <p:nvPr/>
        </p:nvCxnSpPr>
        <p:spPr>
          <a:xfrm>
            <a:off x="3276600" y="5867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609600" y="5410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6172200" y="5486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flipH="1">
            <a:off x="228600" y="152400"/>
            <a:ext cx="1371600" cy="1457326"/>
          </a:xfrm>
          <a:prstGeom prst="rect">
            <a:avLst/>
          </a:prstGeom>
          <a:noFill/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Tlačidlo akcie: Späť alebo Predchádzajúci 12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609600" y="4648200"/>
            <a:ext cx="2362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6000" dirty="0" smtClean="0">
                <a:latin typeface="Gigi" pitchFamily="82" charset="0"/>
              </a:rPr>
              <a:t>stromy</a:t>
            </a:r>
            <a:endParaRPr lang="sk-SK" sz="6000" dirty="0">
              <a:latin typeface="Gigi" pitchFamily="82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3352800" y="4953000"/>
            <a:ext cx="2362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6000" dirty="0" smtClean="0">
                <a:latin typeface="Gigi" pitchFamily="82" charset="0"/>
              </a:rPr>
              <a:t>kry</a:t>
            </a:r>
            <a:endParaRPr lang="sk-SK" sz="6000" dirty="0">
              <a:latin typeface="Gigi" pitchFamily="82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867400" y="4648200"/>
            <a:ext cx="2743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6000" dirty="0" smtClean="0">
                <a:latin typeface="Gigi" pitchFamily="82" charset="0"/>
              </a:rPr>
              <a:t>byliny</a:t>
            </a:r>
            <a:endParaRPr lang="sk-SK" sz="6000" dirty="0">
              <a:latin typeface="Gigi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 a roztrieď rastliny na:</a:t>
            </a: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6096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ZÁHRADNÉ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28194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LESNÉ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50292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LÚČNE</a:t>
            </a:r>
            <a:endParaRPr lang="sk-SK" dirty="0"/>
          </a:p>
        </p:txBody>
      </p:sp>
      <p:sp>
        <p:nvSpPr>
          <p:cNvPr id="7" name="Zaoblený obdĺžnik 6"/>
          <p:cNvSpPr/>
          <p:nvPr/>
        </p:nvSpPr>
        <p:spPr>
          <a:xfrm>
            <a:off x="70866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VODNÉ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572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6670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48768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70104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6" name="Picture 6" descr="http://nd04.jxs.cz/201/531/2276b32ba5_74929767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1143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www.predskolaci.cz/wp-content/uploads/2010/04/05-fialka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1295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www.dobrenapady.info/gfx.php?res_id=74"/>
          <p:cNvPicPr>
            <a:picLocks noChangeAspect="1" noChangeArrowheads="1"/>
          </p:cNvPicPr>
          <p:nvPr/>
        </p:nvPicPr>
        <p:blipFill>
          <a:blip r:embed="rId4" cstate="print"/>
          <a:srcRect t="16000" b="4000"/>
          <a:stretch>
            <a:fillRect/>
          </a:stretch>
        </p:blipFill>
        <p:spPr bwMode="auto">
          <a:xfrm>
            <a:off x="6324600" y="1447800"/>
            <a:ext cx="1219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nd05.jxs.cz/866/908/f1a354450c_81124963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447800"/>
            <a:ext cx="949701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://nd05.jxs.cz/183/598/628c0ba409_81000696_o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447800"/>
            <a:ext cx="1250156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Dandelion on white background - vector illustration. Reklamní fotografie - 5054549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1524000" y="1447800"/>
            <a:ext cx="115824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vector snowdrop Reklamní fotografie - 4064213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</a:blip>
          <a:srcRect/>
          <a:stretch>
            <a:fillRect/>
          </a:stretch>
        </p:blipFill>
        <p:spPr bwMode="auto">
          <a:xfrm>
            <a:off x="304800" y="1447800"/>
            <a:ext cx="1172146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Rovná spojnica 24"/>
          <p:cNvCxnSpPr/>
          <p:nvPr/>
        </p:nvCxnSpPr>
        <p:spPr>
          <a:xfrm>
            <a:off x="4572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>
            <a:off x="26670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>
            <a:off x="26670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/>
          <p:nvPr/>
        </p:nvCxnSpPr>
        <p:spPr>
          <a:xfrm>
            <a:off x="48768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>
            <a:off x="48768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>
            <a:off x="70104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70104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>
            <a:off x="4572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 flipH="1">
            <a:off x="0" y="152400"/>
            <a:ext cx="1371600" cy="1457326"/>
          </a:xfrm>
          <a:prstGeom prst="rect">
            <a:avLst/>
          </a:prstGeom>
          <a:noFill/>
        </p:spPr>
      </p:pic>
      <p:sp>
        <p:nvSpPr>
          <p:cNvPr id="35" name="Tlačidlo akcie: Dopredu alebo Ďalej 34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6" name="Tlačidlo akcie: Späť alebo Predchádzajúci 35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6096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ZÁHRADNÉ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28194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LESNÉ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50292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LÚČNE</a:t>
            </a:r>
            <a:endParaRPr lang="sk-SK" dirty="0"/>
          </a:p>
        </p:txBody>
      </p:sp>
      <p:sp>
        <p:nvSpPr>
          <p:cNvPr id="7" name="Zaoblený obdĺžnik 6"/>
          <p:cNvSpPr/>
          <p:nvPr/>
        </p:nvSpPr>
        <p:spPr>
          <a:xfrm>
            <a:off x="7086600" y="3505200"/>
            <a:ext cx="1447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VODNÉ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572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tulipán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narcis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6670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snežienka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fialka</a:t>
            </a:r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48768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r>
              <a:rPr lang="sk-SK" dirty="0" smtClean="0"/>
              <a:t>púpava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vlčí mak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7010400" y="4191000"/>
            <a:ext cx="1752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lekno</a:t>
            </a:r>
            <a:endParaRPr lang="sk-SK" dirty="0"/>
          </a:p>
        </p:txBody>
      </p:sp>
      <p:pic>
        <p:nvPicPr>
          <p:cNvPr id="16" name="Picture 6" descr="http://nd04.jxs.cz/201/531/2276b32ba5_74929767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1143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www.predskolaci.cz/wp-content/uploads/2010/04/05-fialka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1295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www.dobrenapady.info/gfx.php?res_id=74"/>
          <p:cNvPicPr>
            <a:picLocks noChangeAspect="1" noChangeArrowheads="1"/>
          </p:cNvPicPr>
          <p:nvPr/>
        </p:nvPicPr>
        <p:blipFill>
          <a:blip r:embed="rId4" cstate="print"/>
          <a:srcRect t="16000" b="4000"/>
          <a:stretch>
            <a:fillRect/>
          </a:stretch>
        </p:blipFill>
        <p:spPr bwMode="auto">
          <a:xfrm>
            <a:off x="6324600" y="1447800"/>
            <a:ext cx="1219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nd05.jxs.cz/866/908/f1a354450c_81124963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447800"/>
            <a:ext cx="949701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://nd05.jxs.cz/183/598/628c0ba409_81000696_o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447800"/>
            <a:ext cx="1250156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Dandelion on white background - vector illustration. Reklamní fotografie - 5054549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1524000" y="1447800"/>
            <a:ext cx="115824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vector snowdrop Reklamní fotografie - 4064213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</a:blip>
          <a:srcRect/>
          <a:stretch>
            <a:fillRect/>
          </a:stretch>
        </p:blipFill>
        <p:spPr bwMode="auto">
          <a:xfrm>
            <a:off x="304800" y="1447800"/>
            <a:ext cx="1172146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Rovná spojnica 24"/>
          <p:cNvCxnSpPr/>
          <p:nvPr/>
        </p:nvCxnSpPr>
        <p:spPr>
          <a:xfrm>
            <a:off x="4572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>
            <a:off x="26670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>
            <a:off x="26670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/>
          <p:nvPr/>
        </p:nvCxnSpPr>
        <p:spPr>
          <a:xfrm>
            <a:off x="48768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>
            <a:off x="48768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>
            <a:off x="70104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70104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>
            <a:off x="457200" y="5562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 flipH="1">
            <a:off x="0" y="152400"/>
            <a:ext cx="1371600" cy="1457326"/>
          </a:xfrm>
          <a:prstGeom prst="rect">
            <a:avLst/>
          </a:prstGeom>
          <a:noFill/>
        </p:spPr>
      </p:pic>
      <p:sp>
        <p:nvSpPr>
          <p:cNvPr id="34" name="Nadpis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je to správne!</a:t>
            </a:r>
            <a:endParaRPr lang="sk-SK" dirty="0"/>
          </a:p>
        </p:txBody>
      </p:sp>
      <p:sp>
        <p:nvSpPr>
          <p:cNvPr id="35" name="Tlačidlo akcie: Späť alebo Predchádzajúci 34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5363" name="Picture 3" descr="E:\priečinky\PROJEKT\kvetinové pozadi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1676400" y="2057400"/>
            <a:ext cx="5638800" cy="2438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RASTLINY</a:t>
            </a:r>
            <a:endParaRPr lang="sk-SK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43000" y="0"/>
            <a:ext cx="2438399" cy="2438401"/>
          </a:xfrm>
          <a:prstGeom prst="rect">
            <a:avLst/>
          </a:prstGeom>
          <a:noFill/>
        </p:spPr>
      </p:pic>
      <p:sp>
        <p:nvSpPr>
          <p:cNvPr id="10" name="Obláčik 9"/>
          <p:cNvSpPr/>
          <p:nvPr/>
        </p:nvSpPr>
        <p:spPr>
          <a:xfrm>
            <a:off x="3886200" y="211282"/>
            <a:ext cx="4800600" cy="1752600"/>
          </a:xfrm>
          <a:prstGeom prst="cloudCallout">
            <a:avLst>
              <a:gd name="adj1" fmla="val -66621"/>
              <a:gd name="adj2" fmla="val 1177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Ahoj! Moje meno je sova TAMARKA.</a:t>
            </a:r>
          </a:p>
          <a:p>
            <a:pPr algn="ctr"/>
            <a:r>
              <a:rPr lang="sk-SK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Vítam Ťa v krajine, ktorá sa volá:</a:t>
            </a:r>
            <a:endParaRPr lang="sk-SK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5365" name="Picture 5" descr="http://www.beruska8.cz/ptacihejbaci/sovy2/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562600"/>
            <a:ext cx="609600" cy="774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láčik 15"/>
          <p:cNvSpPr/>
          <p:nvPr/>
        </p:nvSpPr>
        <p:spPr>
          <a:xfrm>
            <a:off x="5715000" y="304800"/>
            <a:ext cx="2819400" cy="1219200"/>
          </a:xfrm>
          <a:prstGeom prst="cloudCallout">
            <a:avLst>
              <a:gd name="adj1" fmla="val 1570"/>
              <a:gd name="adj2" fmla="val 950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Rastliny delíme na:</a:t>
            </a:r>
            <a:endParaRPr lang="sk-S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5" name="Picture 2" descr="Oak tree standing alone on a green meadow Stock Photo - 11627518"/>
          <p:cNvPicPr>
            <a:picLocks noChangeAspect="1" noChangeArrowheads="1"/>
          </p:cNvPicPr>
          <p:nvPr/>
        </p:nvPicPr>
        <p:blipFill>
          <a:blip r:embed="rId3" cstate="print"/>
          <a:srcRect r="16502"/>
          <a:stretch>
            <a:fillRect/>
          </a:stretch>
        </p:blipFill>
        <p:spPr bwMode="auto">
          <a:xfrm>
            <a:off x="533400" y="533400"/>
            <a:ext cx="2514599" cy="201021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://korsika.rovnou.cz/fotky/korsika-planika-ker.jpg"/>
          <p:cNvPicPr>
            <a:picLocks noChangeAspect="1" noChangeArrowheads="1"/>
          </p:cNvPicPr>
          <p:nvPr/>
        </p:nvPicPr>
        <p:blipFill>
          <a:blip r:embed="rId4" cstate="print"/>
          <a:srcRect t="3846"/>
          <a:stretch>
            <a:fillRect/>
          </a:stretch>
        </p:blipFill>
        <p:spPr bwMode="auto">
          <a:xfrm flipH="1">
            <a:off x="2362200" y="2438400"/>
            <a:ext cx="2747819" cy="1981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6" descr="http://slnieckova.sk/images/jahoda-obycajna-1228_jpg_290x600_q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2545852" cy="19812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Šípka doľava 8"/>
          <p:cNvSpPr/>
          <p:nvPr/>
        </p:nvSpPr>
        <p:spPr>
          <a:xfrm>
            <a:off x="5257800" y="914400"/>
            <a:ext cx="2743200" cy="1066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/>
              <a:t>STROMY</a:t>
            </a:r>
            <a:endParaRPr lang="sk-SK" sz="4400" b="1" dirty="0"/>
          </a:p>
        </p:txBody>
      </p:sp>
      <p:sp>
        <p:nvSpPr>
          <p:cNvPr id="10" name="Šípka doľava 9"/>
          <p:cNvSpPr/>
          <p:nvPr/>
        </p:nvSpPr>
        <p:spPr>
          <a:xfrm>
            <a:off x="6172200" y="2895600"/>
            <a:ext cx="2514600" cy="1066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/>
              <a:t>KRY</a:t>
            </a:r>
            <a:endParaRPr lang="sk-SK" sz="4400" b="1" dirty="0"/>
          </a:p>
        </p:txBody>
      </p:sp>
      <p:sp>
        <p:nvSpPr>
          <p:cNvPr id="11" name="Šípka doľava 10"/>
          <p:cNvSpPr/>
          <p:nvPr/>
        </p:nvSpPr>
        <p:spPr>
          <a:xfrm>
            <a:off x="5486400" y="5029200"/>
            <a:ext cx="3200400" cy="10668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/>
              <a:t>BYLINY</a:t>
            </a:r>
            <a:endParaRPr lang="sk-SK" sz="4400" b="1" dirty="0"/>
          </a:p>
        </p:txBody>
      </p:sp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77000" y="1981200"/>
            <a:ext cx="1295399" cy="1295400"/>
          </a:xfrm>
          <a:prstGeom prst="rect">
            <a:avLst/>
          </a:prstGeom>
          <a:noFill/>
        </p:spPr>
      </p:pic>
      <p:sp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Tlačidlo akcie: Späť alebo Predchádzajúci 14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1625 2.534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7.77058E-7 L -0.30833 -7.7705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4659556" cy="5725003"/>
          </a:xfrm>
          <a:prstGeom prst="rect">
            <a:avLst/>
          </a:prstGeom>
        </p:spPr>
      </p:pic>
      <p:sp>
        <p:nvSpPr>
          <p:cNvPr id="7" name="Zvislý zvitok 6"/>
          <p:cNvSpPr/>
          <p:nvPr/>
        </p:nvSpPr>
        <p:spPr>
          <a:xfrm>
            <a:off x="228600" y="1524000"/>
            <a:ext cx="4495800" cy="46482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952499" y="2286000"/>
            <a:ext cx="312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Starý gaštan asi po sté</a:t>
            </a:r>
          </a:p>
          <a:p>
            <a:r>
              <a:rPr lang="sk-SK" dirty="0" smtClean="0"/>
              <a:t>vysvetľuje, </a:t>
            </a:r>
            <a:r>
              <a:rPr lang="sk-SK" b="1" dirty="0" smtClean="0"/>
              <a:t>ako rastie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"Narovnaj sa! Drž sa priamo!</a:t>
            </a:r>
            <a:br>
              <a:rPr lang="sk-SK" dirty="0" smtClean="0"/>
            </a:br>
            <a:r>
              <a:rPr lang="sk-SK" dirty="0" smtClean="0"/>
              <a:t>Korene ti drží hlina.</a:t>
            </a:r>
            <a:br>
              <a:rPr lang="sk-SK" dirty="0" smtClean="0"/>
            </a:br>
            <a:r>
              <a:rPr lang="sk-SK" dirty="0" smtClean="0"/>
              <a:t>Svieti slnko? Nastav listy!</a:t>
            </a:r>
            <a:br>
              <a:rPr lang="sk-SK" dirty="0" smtClean="0"/>
            </a:br>
            <a:r>
              <a:rPr lang="sk-SK" dirty="0" smtClean="0"/>
              <a:t>Prší? Sláva! Budeš čistý.</a:t>
            </a:r>
            <a:br>
              <a:rPr lang="sk-SK" dirty="0" smtClean="0"/>
            </a:br>
            <a:r>
              <a:rPr lang="sk-SK" dirty="0" smtClean="0"/>
              <a:t>Trochu v slnku, trochu v daždi,</a:t>
            </a:r>
            <a:br>
              <a:rPr lang="sk-SK" dirty="0" smtClean="0"/>
            </a:br>
            <a:r>
              <a:rPr lang="sk-SK" dirty="0" smtClean="0"/>
              <a:t>povyrastieš, ako každý. </a:t>
            </a:r>
            <a:br>
              <a:rPr lang="sk-SK" dirty="0" smtClean="0"/>
            </a:br>
            <a:r>
              <a:rPr lang="sk-SK" dirty="0" smtClean="0"/>
              <a:t>Ešte kúsok, konáriky snažte sa, </a:t>
            </a:r>
            <a:br>
              <a:rPr lang="sk-SK" dirty="0" smtClean="0"/>
            </a:br>
            <a:r>
              <a:rPr lang="sk-SK" dirty="0" smtClean="0"/>
              <a:t>vetvy moje do koruny tlačte sa.</a:t>
            </a:r>
            <a:br>
              <a:rPr lang="sk-SK" dirty="0" smtClean="0"/>
            </a:br>
            <a:r>
              <a:rPr lang="sk-SK" dirty="0" smtClean="0"/>
              <a:t>Na dnešný deň už to stačí,</a:t>
            </a:r>
            <a:br>
              <a:rPr lang="sk-SK" dirty="0" smtClean="0"/>
            </a:br>
            <a:r>
              <a:rPr lang="sk-SK" dirty="0" smtClean="0"/>
              <a:t>už unesieš hniezdo vtáčie."</a:t>
            </a:r>
            <a:endParaRPr lang="sk-SK" dirty="0"/>
          </a:p>
        </p:txBody>
      </p:sp>
      <p:pic>
        <p:nvPicPr>
          <p:cNvPr id="8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9000" y="457200"/>
            <a:ext cx="1295399" cy="1295400"/>
          </a:xfrm>
          <a:prstGeom prst="rect">
            <a:avLst/>
          </a:prstGeom>
          <a:noFill/>
        </p:spPr>
      </p:pic>
      <p:sp>
        <p:nvSpPr>
          <p:cNvPr id="9" name="Obláčik 8"/>
          <p:cNvSpPr/>
          <p:nvPr/>
        </p:nvSpPr>
        <p:spPr>
          <a:xfrm>
            <a:off x="228600" y="76200"/>
            <a:ext cx="2819400" cy="1447800"/>
          </a:xfrm>
          <a:prstGeom prst="cloudCallout">
            <a:avLst>
              <a:gd name="adj1" fmla="val 79225"/>
              <a:gd name="adj2" fmla="val 52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Vieš, ako rastie strom?</a:t>
            </a:r>
            <a:endParaRPr lang="sk-S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Tlačidlo akcie: Späť alebo Predchádzajúci 10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1295401" cy="1295400"/>
          </a:xfrm>
          <a:prstGeom prst="rect">
            <a:avLst/>
          </a:prstGeom>
          <a:noFill/>
        </p:spPr>
      </p:pic>
      <p:sp>
        <p:nvSpPr>
          <p:cNvPr id="17" name="Obdĺžniková bublina 16"/>
          <p:cNvSpPr/>
          <p:nvPr/>
        </p:nvSpPr>
        <p:spPr>
          <a:xfrm>
            <a:off x="7315200" y="6096000"/>
            <a:ext cx="1219200" cy="381000"/>
          </a:xfrm>
          <a:prstGeom prst="wedgeRectCallout">
            <a:avLst>
              <a:gd name="adj1" fmla="val -185664"/>
              <a:gd name="adj2" fmla="val -87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KORENE</a:t>
            </a:r>
            <a:endParaRPr lang="sk-SK" dirty="0"/>
          </a:p>
        </p:txBody>
      </p:sp>
      <p:cxnSp>
        <p:nvCxnSpPr>
          <p:cNvPr id="20" name="Rovná spojnica 19"/>
          <p:cNvCxnSpPr/>
          <p:nvPr/>
        </p:nvCxnSpPr>
        <p:spPr>
          <a:xfrm flipV="1">
            <a:off x="4648200" y="6248400"/>
            <a:ext cx="990600" cy="952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ĺžniková bublina 22"/>
          <p:cNvSpPr/>
          <p:nvPr/>
        </p:nvSpPr>
        <p:spPr>
          <a:xfrm>
            <a:off x="609600" y="5334000"/>
            <a:ext cx="1219200" cy="381000"/>
          </a:xfrm>
          <a:prstGeom prst="wedgeRectCallout">
            <a:avLst>
              <a:gd name="adj1" fmla="val 168210"/>
              <a:gd name="adj2" fmla="val -188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KMEŇ</a:t>
            </a:r>
            <a:endParaRPr lang="sk-SK" dirty="0"/>
          </a:p>
        </p:txBody>
      </p:sp>
      <p:sp>
        <p:nvSpPr>
          <p:cNvPr id="13" name="Ovál 12"/>
          <p:cNvSpPr/>
          <p:nvPr/>
        </p:nvSpPr>
        <p:spPr>
          <a:xfrm>
            <a:off x="228600" y="228600"/>
            <a:ext cx="25146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STROMY</a:t>
            </a:r>
            <a:endParaRPr lang="sk-SK" sz="3600" dirty="0"/>
          </a:p>
        </p:txBody>
      </p:sp>
      <p:sp>
        <p:nvSpPr>
          <p:cNvPr id="14" name="Obláčik 13"/>
          <p:cNvSpPr/>
          <p:nvPr/>
        </p:nvSpPr>
        <p:spPr>
          <a:xfrm>
            <a:off x="5943600" y="266700"/>
            <a:ext cx="3200400" cy="1600200"/>
          </a:xfrm>
          <a:prstGeom prst="cloudCallout">
            <a:avLst>
              <a:gd name="adj1" fmla="val -85564"/>
              <a:gd name="adj2" fmla="val -376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 strom má svoje telo, presne ako Ty.</a:t>
            </a:r>
            <a:endParaRPr lang="sk-SK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8" name="Picture 4" descr="http://kiralyova-pc.yw.sk/images%20I/chlape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3175" r="93651">
                        <a14:foregroundMark x1="53968" y1="33333" x2="53968" y2="33333"/>
                        <a14:backgroundMark x1="29365" y1="40741" x2="29365" y2="40741"/>
                        <a14:backgroundMark x1="78571" y1="52593" x2="78571" y2="52593"/>
                        <a14:backgroundMark x1="46825" y1="86667" x2="46825" y2="86667"/>
                        <a14:backgroundMark x1="68254" y1="36296" x2="68254" y2="36296"/>
                      </a14:backgroundRemoval>
                    </a14:imgEffect>
                  </a14:imgLayer>
                </a14:imgProps>
              </a:ext>
            </a:extLst>
          </a:blip>
          <a:srcRect l="7834" r="9217"/>
          <a:stretch>
            <a:fillRect/>
          </a:stretch>
        </p:blipFill>
        <p:spPr bwMode="auto">
          <a:xfrm flipH="1">
            <a:off x="6705600" y="3438524"/>
            <a:ext cx="2133600" cy="2657476"/>
          </a:xfrm>
          <a:prstGeom prst="rect">
            <a:avLst/>
          </a:prstGeom>
          <a:noFill/>
        </p:spPr>
      </p:pic>
      <p:pic>
        <p:nvPicPr>
          <p:cNvPr id="1028" name="Picture 4" descr="http://www.stromolezectvi-silar.cz/img/stro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7226" y="1066800"/>
            <a:ext cx="5267070" cy="5181600"/>
          </a:xfrm>
          <a:prstGeom prst="rect">
            <a:avLst/>
          </a:prstGeom>
          <a:noFill/>
        </p:spPr>
      </p:pic>
      <p:pic>
        <p:nvPicPr>
          <p:cNvPr id="1030" name="Picture 6" descr="http://velkanoc.ic.cz/Velkonocnanedela.files/pozKore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638800"/>
            <a:ext cx="1517135" cy="990600"/>
          </a:xfrm>
          <a:prstGeom prst="ellips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Ľavá zložená zátvorka 23"/>
          <p:cNvSpPr/>
          <p:nvPr/>
        </p:nvSpPr>
        <p:spPr>
          <a:xfrm>
            <a:off x="1676400" y="1371600"/>
            <a:ext cx="1295400" cy="3429000"/>
          </a:xfrm>
          <a:prstGeom prst="lef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Ľavá zložená zátvorka 17"/>
          <p:cNvSpPr/>
          <p:nvPr/>
        </p:nvSpPr>
        <p:spPr>
          <a:xfrm>
            <a:off x="2819400" y="4876800"/>
            <a:ext cx="1295400" cy="1143000"/>
          </a:xfrm>
          <a:prstGeom prst="lef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Obdĺžniková bublina 24"/>
          <p:cNvSpPr/>
          <p:nvPr/>
        </p:nvSpPr>
        <p:spPr>
          <a:xfrm>
            <a:off x="304800" y="2971800"/>
            <a:ext cx="1219200" cy="381000"/>
          </a:xfrm>
          <a:prstGeom prst="wedgeRectCallout">
            <a:avLst>
              <a:gd name="adj1" fmla="val 73140"/>
              <a:gd name="adj2" fmla="val -2227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KORUNA</a:t>
            </a:r>
            <a:endParaRPr lang="sk-SK" dirty="0"/>
          </a:p>
        </p:txBody>
      </p:sp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685800" cy="3810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Tlačidlo akcie: Späť alebo Predchádzajúci 15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1028" name="Picture 4" descr="http://www.stromolezectvi-silar.cz/img/str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5199296" cy="5114926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533400" y="457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ČASTI STROMU</a:t>
            </a:r>
            <a:endParaRPr lang="sk-SK" sz="3200" b="1" dirty="0"/>
          </a:p>
        </p:txBody>
      </p:sp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"/>
            <a:ext cx="1295401" cy="1295400"/>
          </a:xfrm>
          <a:prstGeom prst="rect">
            <a:avLst/>
          </a:prstGeom>
          <a:noFill/>
        </p:spPr>
      </p:pic>
      <p:pic>
        <p:nvPicPr>
          <p:cNvPr id="15" name="Picture 4" descr="Apple Jarné kvety.  Blossom Reklamné fotografie - 9443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133600"/>
            <a:ext cx="1447800" cy="1066800"/>
          </a:xfrm>
          <a:prstGeom prst="wedgeEllipseCallout">
            <a:avLst>
              <a:gd name="adj1" fmla="val -63531"/>
              <a:gd name="adj2" fmla="val 35940"/>
            </a:avLst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bdĺžniková bublina 18"/>
          <p:cNvSpPr/>
          <p:nvPr/>
        </p:nvSpPr>
        <p:spPr>
          <a:xfrm>
            <a:off x="6934200" y="29718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KVET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22" name="Picture 2" descr="Jar - kvitnúce jabloň proti krásnej zelene pozadia Reklamné fotografie - 128087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1000"/>
            <a:ext cx="1750600" cy="1066799"/>
          </a:xfrm>
          <a:prstGeom prst="wedgeEllipseCallout">
            <a:avLst>
              <a:gd name="adj1" fmla="val -48053"/>
              <a:gd name="adj2" fmla="val 62500"/>
            </a:avLst>
          </a:prstGeom>
          <a:noFill/>
          <a:ln w="28575">
            <a:solidFill>
              <a:srgbClr val="002060"/>
            </a:solidFill>
          </a:ln>
        </p:spPr>
      </p:pic>
      <p:sp>
        <p:nvSpPr>
          <p:cNvPr id="26" name="Obdĺžniková bublina 25"/>
          <p:cNvSpPr/>
          <p:nvPr/>
        </p:nvSpPr>
        <p:spPr>
          <a:xfrm>
            <a:off x="6019800" y="12954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PUK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24578" name="Picture 2" descr="http://1.bp.blogspot.com/_HPh5m3RR6hc/S9W3_JEFcrI/AAAAAAAAQkQ/SMY3e6uPcX8/s1600/2604_jablo%C5%88_v%C4%8Dela.jpg"/>
          <p:cNvPicPr>
            <a:picLocks noChangeAspect="1" noChangeArrowheads="1"/>
          </p:cNvPicPr>
          <p:nvPr/>
        </p:nvPicPr>
        <p:blipFill>
          <a:blip r:embed="rId7" cstate="print"/>
          <a:srcRect l="5675" r="15130" b="52381"/>
          <a:stretch>
            <a:fillRect/>
          </a:stretch>
        </p:blipFill>
        <p:spPr bwMode="auto">
          <a:xfrm>
            <a:off x="381000" y="1676400"/>
            <a:ext cx="1828800" cy="1295400"/>
          </a:xfrm>
          <a:prstGeom prst="wedgeEllipseCallout">
            <a:avLst>
              <a:gd name="adj1" fmla="val 78442"/>
              <a:gd name="adj2" fmla="val 48178"/>
            </a:avLst>
          </a:prstGeom>
          <a:noFill/>
          <a:ln w="28575">
            <a:solidFill>
              <a:srgbClr val="002060"/>
            </a:solidFill>
          </a:ln>
        </p:spPr>
      </p:pic>
      <p:sp>
        <p:nvSpPr>
          <p:cNvPr id="27" name="Obdĺžniková bublina 26"/>
          <p:cNvSpPr/>
          <p:nvPr/>
        </p:nvSpPr>
        <p:spPr>
          <a:xfrm>
            <a:off x="381000" y="29718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LIST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24580" name="Picture 4" descr="http://www.zspolke2009.szm.com/images/ine/jablk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191000"/>
            <a:ext cx="1436916" cy="1219201"/>
          </a:xfrm>
          <a:prstGeom prst="rect">
            <a:avLst/>
          </a:prstGeom>
          <a:noFill/>
        </p:spPr>
      </p:pic>
      <p:sp>
        <p:nvSpPr>
          <p:cNvPr id="28" name="Obdĺžniková bublina 27"/>
          <p:cNvSpPr/>
          <p:nvPr/>
        </p:nvSpPr>
        <p:spPr>
          <a:xfrm>
            <a:off x="1600200" y="51816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PLOD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7315200" y="228600"/>
            <a:ext cx="1600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STROMY</a:t>
            </a:r>
            <a:endParaRPr lang="sk-SK" dirty="0"/>
          </a:p>
        </p:txBody>
      </p:sp>
      <p:sp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Tlačidlo akcie: Späť alebo Predchádzajúci 16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1028" name="Picture 4" descr="http://www.stromolezectvi-silar.cz/img/str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362200"/>
            <a:ext cx="3805071" cy="3743326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533400" y="457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DRUHY STROMOV</a:t>
            </a:r>
            <a:endParaRPr lang="sk-SK" sz="3200" b="1" dirty="0"/>
          </a:p>
        </p:txBody>
      </p:sp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299" y="304800"/>
            <a:ext cx="1295401" cy="1295400"/>
          </a:xfrm>
          <a:prstGeom prst="rect">
            <a:avLst/>
          </a:prstGeom>
          <a:noFill/>
        </p:spPr>
      </p:pic>
      <p:pic>
        <p:nvPicPr>
          <p:cNvPr id="1026" name="Picture 2" descr="http://cezmina.szm.com/Stromyadruidi.files/1jedl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657600" cy="5105400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1143000" y="1752600"/>
            <a:ext cx="2667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Arial Black" pitchFamily="34" charset="0"/>
              </a:rPr>
              <a:t>listnaté</a:t>
            </a:r>
            <a:endParaRPr lang="sk-SK" sz="2000" b="1" dirty="0">
              <a:latin typeface="Arial Black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5410200" y="990600"/>
            <a:ext cx="2667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Arial Black" pitchFamily="34" charset="0"/>
              </a:rPr>
              <a:t>ihličnaté</a:t>
            </a:r>
            <a:endParaRPr lang="sk-SK" sz="2000" b="1" dirty="0">
              <a:latin typeface="Arial Black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7315200" y="228600"/>
            <a:ext cx="1600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STROMY</a:t>
            </a:r>
            <a:endParaRPr lang="sk-SK" dirty="0"/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Tlačidlo akcie: Späť alebo Predchádzajúci 12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533400" y="457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ČASTI STROMU</a:t>
            </a:r>
            <a:endParaRPr lang="sk-SK" sz="3200" b="1" dirty="0"/>
          </a:p>
        </p:txBody>
      </p:sp>
      <p:pic>
        <p:nvPicPr>
          <p:cNvPr id="17" name="Picture 6" descr="http://www.75zbor.sk/wp-content/uploads/2012/03/Jedl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" b="97278" l="35509" r="93473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6364" t="1053" b="3107"/>
          <a:stretch>
            <a:fillRect/>
          </a:stretch>
        </p:blipFill>
        <p:spPr bwMode="auto">
          <a:xfrm>
            <a:off x="3200400" y="457200"/>
            <a:ext cx="32004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http://www.75zbor.sk/wp-content/uploads/2012/03/Jedla.jpg"/>
          <p:cNvPicPr>
            <a:picLocks noChangeAspect="1" noChangeArrowheads="1"/>
          </p:cNvPicPr>
          <p:nvPr/>
        </p:nvPicPr>
        <p:blipFill>
          <a:blip r:embed="rId5" cstate="print"/>
          <a:srcRect l="18382" t="17121" r="74265" b="70101"/>
          <a:stretch>
            <a:fillRect/>
          </a:stretch>
        </p:blipFill>
        <p:spPr bwMode="auto">
          <a:xfrm rot="16200000">
            <a:off x="2209800" y="1752600"/>
            <a:ext cx="609600" cy="1524000"/>
          </a:xfrm>
          <a:prstGeom prst="ellipse">
            <a:avLst/>
          </a:prstGeom>
          <a:ln w="28575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6" descr="http://www.75zbor.sk/wp-content/uploads/2012/03/Jedla.jpg"/>
          <p:cNvPicPr>
            <a:picLocks noChangeAspect="1" noChangeArrowheads="1"/>
          </p:cNvPicPr>
          <p:nvPr/>
        </p:nvPicPr>
        <p:blipFill>
          <a:blip r:embed="rId5" cstate="print"/>
          <a:srcRect l="6696" t="40961" r="65179" b="33903"/>
          <a:stretch>
            <a:fillRect/>
          </a:stretch>
        </p:blipFill>
        <p:spPr bwMode="auto">
          <a:xfrm>
            <a:off x="5867400" y="1905000"/>
            <a:ext cx="1600200" cy="2057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" name="Picture 6" descr="http://www.75zbor.sk/wp-content/uploads/2012/03/Jedla.jpg"/>
          <p:cNvPicPr>
            <a:picLocks noChangeAspect="1" noChangeArrowheads="1"/>
          </p:cNvPicPr>
          <p:nvPr/>
        </p:nvPicPr>
        <p:blipFill>
          <a:blip r:embed="rId5" cstate="print"/>
          <a:srcRect l="8404" t="79981" r="69801" b="3978"/>
          <a:stretch>
            <a:fillRect/>
          </a:stretch>
        </p:blipFill>
        <p:spPr bwMode="auto">
          <a:xfrm>
            <a:off x="2819400" y="4876800"/>
            <a:ext cx="1295400" cy="1371600"/>
          </a:xfrm>
          <a:prstGeom prst="ellipse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Obdĺžniková bublina 27"/>
          <p:cNvSpPr/>
          <p:nvPr/>
        </p:nvSpPr>
        <p:spPr>
          <a:xfrm>
            <a:off x="1828800" y="57912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KÔRA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27" name="Obdĺžniková bublina 26"/>
          <p:cNvSpPr/>
          <p:nvPr/>
        </p:nvSpPr>
        <p:spPr>
          <a:xfrm>
            <a:off x="990600" y="27432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IHLIČIE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9" name="Obdĺžniková bublina 18"/>
          <p:cNvSpPr/>
          <p:nvPr/>
        </p:nvSpPr>
        <p:spPr>
          <a:xfrm>
            <a:off x="7239000" y="2514600"/>
            <a:ext cx="1219200" cy="381000"/>
          </a:xfrm>
          <a:prstGeom prst="wedgeRectCallout">
            <a:avLst>
              <a:gd name="adj1" fmla="val -48339"/>
              <a:gd name="adj2" fmla="val -15518"/>
            </a:avLst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PLOD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1000"/>
            <a:ext cx="1295401" cy="1295400"/>
          </a:xfrm>
          <a:prstGeom prst="rect">
            <a:avLst/>
          </a:prstGeom>
          <a:noFill/>
        </p:spPr>
      </p:pic>
      <p:pic>
        <p:nvPicPr>
          <p:cNvPr id="24" name="Picture 6" descr="http://www.75zbor.sk/wp-content/uploads/2012/03/Jedla.jpg"/>
          <p:cNvPicPr>
            <a:picLocks noChangeAspect="1" noChangeArrowheads="1"/>
          </p:cNvPicPr>
          <p:nvPr/>
        </p:nvPicPr>
        <p:blipFill>
          <a:blip r:embed="rId5" cstate="print"/>
          <a:srcRect l="18382" t="4344" r="74265" b="82240"/>
          <a:stretch>
            <a:fillRect/>
          </a:stretch>
        </p:blipFill>
        <p:spPr bwMode="auto">
          <a:xfrm rot="16200000">
            <a:off x="952500" y="1333500"/>
            <a:ext cx="609600" cy="1600200"/>
          </a:xfrm>
          <a:prstGeom prst="ellipse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Ovál 24"/>
          <p:cNvSpPr/>
          <p:nvPr/>
        </p:nvSpPr>
        <p:spPr>
          <a:xfrm>
            <a:off x="7315200" y="228600"/>
            <a:ext cx="1600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STROMY</a:t>
            </a:r>
            <a:endParaRPr lang="sk-SK" dirty="0"/>
          </a:p>
        </p:txBody>
      </p:sp>
      <p:sp>
        <p:nvSpPr>
          <p:cNvPr id="29" name="Obdĺžniková bublina 28"/>
          <p:cNvSpPr/>
          <p:nvPr/>
        </p:nvSpPr>
        <p:spPr>
          <a:xfrm>
            <a:off x="6019800" y="5562600"/>
            <a:ext cx="1219200" cy="381000"/>
          </a:xfrm>
          <a:prstGeom prst="wedgeRectCallout">
            <a:avLst>
              <a:gd name="adj1" fmla="val -165593"/>
              <a:gd name="adj2" fmla="val 4194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KMEŇ</a:t>
            </a:r>
            <a:endParaRPr lang="sk-SK" dirty="0"/>
          </a:p>
        </p:txBody>
      </p:sp>
      <p:sp>
        <p:nvSpPr>
          <p:cNvPr id="30" name="Obdĺžniková bublina 29"/>
          <p:cNvSpPr/>
          <p:nvPr/>
        </p:nvSpPr>
        <p:spPr>
          <a:xfrm>
            <a:off x="6400800" y="6248400"/>
            <a:ext cx="1219200" cy="381000"/>
          </a:xfrm>
          <a:prstGeom prst="wedgeRectCallout">
            <a:avLst>
              <a:gd name="adj1" fmla="val -185664"/>
              <a:gd name="adj2" fmla="val -87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KORENE</a:t>
            </a:r>
            <a:endParaRPr lang="sk-SK" dirty="0"/>
          </a:p>
        </p:txBody>
      </p:sp>
      <p:sp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Tlačidlo akcie: Späť alebo Predchádzajúci 21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ka.pixmac.cz/4/zelena-trava-izolovanych-na-bilem-pozadi-agriculture-pixmac-fotka-427342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32857" b="5714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2667000" y="838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ČASTI KRA</a:t>
            </a:r>
            <a:endParaRPr lang="sk-SK" sz="3200" b="1" dirty="0"/>
          </a:p>
        </p:txBody>
      </p:sp>
      <p:pic>
        <p:nvPicPr>
          <p:cNvPr id="12" name="Picture 28" descr="http://forum.fschool.ru/file.php/1/exchange/sov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85800"/>
            <a:ext cx="1295401" cy="1295400"/>
          </a:xfrm>
          <a:prstGeom prst="rect">
            <a:avLst/>
          </a:prstGeom>
          <a:noFill/>
        </p:spPr>
      </p:pic>
      <p:sp>
        <p:nvSpPr>
          <p:cNvPr id="14" name="Ovál 13"/>
          <p:cNvSpPr/>
          <p:nvPr/>
        </p:nvSpPr>
        <p:spPr>
          <a:xfrm>
            <a:off x="228600" y="228600"/>
            <a:ext cx="25146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KRY</a:t>
            </a:r>
            <a:endParaRPr lang="sk-SK" sz="3600" dirty="0"/>
          </a:p>
        </p:txBody>
      </p:sp>
      <p:pic>
        <p:nvPicPr>
          <p:cNvPr id="31750" name="Picture 6" descr="guelder růže Bush izolovaných na bílém pozadí Reklamní fotografie - 126834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"/>
            <a:ext cx="1752600" cy="1752600"/>
          </a:xfrm>
          <a:prstGeom prst="rect">
            <a:avLst/>
          </a:prstGeom>
          <a:noFill/>
        </p:spPr>
      </p:pic>
      <p:pic>
        <p:nvPicPr>
          <p:cNvPr id="31752" name="Picture 8" descr="Malý Avicennia marina strom v mangrovových lesů, Samut Songkhram Province, Thajsko Reklamní fotografie - 15701150"/>
          <p:cNvPicPr>
            <a:picLocks noChangeAspect="1" noChangeArrowheads="1"/>
          </p:cNvPicPr>
          <p:nvPr/>
        </p:nvPicPr>
        <p:blipFill>
          <a:blip r:embed="rId5" cstate="print"/>
          <a:srcRect l="14981" t="2000" r="13109" b="30000"/>
          <a:stretch>
            <a:fillRect/>
          </a:stretch>
        </p:blipFill>
        <p:spPr bwMode="auto">
          <a:xfrm>
            <a:off x="2971800" y="1981200"/>
            <a:ext cx="3124200" cy="4425950"/>
          </a:xfrm>
          <a:prstGeom prst="rect">
            <a:avLst/>
          </a:prstGeom>
          <a:noFill/>
        </p:spPr>
      </p:pic>
      <p:sp>
        <p:nvSpPr>
          <p:cNvPr id="15" name="Obdĺžniková bublina 14"/>
          <p:cNvSpPr/>
          <p:nvPr/>
        </p:nvSpPr>
        <p:spPr>
          <a:xfrm>
            <a:off x="7010400" y="5562600"/>
            <a:ext cx="1219200" cy="381000"/>
          </a:xfrm>
          <a:prstGeom prst="wedgeRectCallout">
            <a:avLst>
              <a:gd name="adj1" fmla="val -185664"/>
              <a:gd name="adj2" fmla="val -87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KORENE</a:t>
            </a:r>
            <a:endParaRPr lang="sk-SK" dirty="0"/>
          </a:p>
        </p:txBody>
      </p:sp>
      <p:sp>
        <p:nvSpPr>
          <p:cNvPr id="22" name="Obdĺžniková bublina 21"/>
          <p:cNvSpPr/>
          <p:nvPr/>
        </p:nvSpPr>
        <p:spPr>
          <a:xfrm>
            <a:off x="1524000" y="3733800"/>
            <a:ext cx="1219200" cy="381000"/>
          </a:xfrm>
          <a:prstGeom prst="wedgeRectCallout">
            <a:avLst>
              <a:gd name="adj1" fmla="val 162929"/>
              <a:gd name="adj2" fmla="val 48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KONÁRE</a:t>
            </a:r>
            <a:endParaRPr lang="sk-SK" dirty="0"/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838200" cy="45720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Tlačidlo akcie: Späť alebo Predchádzajúci 10">
            <a:hlinkClick r:id="" action="ppaction://hlinkshowjump?jump=previousslide" highlightClick="1"/>
          </p:cNvPr>
          <p:cNvSpPr/>
          <p:nvPr/>
        </p:nvSpPr>
        <p:spPr>
          <a:xfrm>
            <a:off x="152400" y="6248400"/>
            <a:ext cx="685800" cy="45720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217</Words>
  <Application>Microsoft Office PowerPoint</Application>
  <PresentationFormat>Prezentácia na obrazovke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Napíš, ako sa delia rastliny: </vt:lpstr>
      <vt:lpstr>Napíš, ako sa delia rastliny: </vt:lpstr>
      <vt:lpstr>Pomenuj a roztrieď rastliny na:</vt:lpstr>
      <vt:lpstr>Takto je to správne!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martuska</dc:creator>
  <cp:lastModifiedBy>Uzivatel</cp:lastModifiedBy>
  <cp:revision>96</cp:revision>
  <dcterms:created xsi:type="dcterms:W3CDTF">2012-09-04T13:20:18Z</dcterms:created>
  <dcterms:modified xsi:type="dcterms:W3CDTF">2014-04-03T17:41:44Z</dcterms:modified>
</cp:coreProperties>
</file>