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1" r:id="rId4"/>
    <p:sldId id="257" r:id="rId5"/>
    <p:sldId id="262" r:id="rId6"/>
    <p:sldId id="263" r:id="rId7"/>
    <p:sldId id="260" r:id="rId8"/>
    <p:sldId id="264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FF5050"/>
    <a:srgbClr val="FF795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6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FC028-6A08-43A9-A83D-2F0B840E2991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2AC6-0706-4592-85ED-725895ED281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557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5612-2CBA-4035-A3D7-A38FC652CEAA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1466-6E60-4BD8-A4EB-1154380CA2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776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1EBB-AF63-4FFD-B535-C5BFBEA8C23F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57BA-FA4E-4515-93B2-069F192A55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134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BCD1-F801-4DFC-8A09-F4D288BF98CE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8A70-D051-41D4-B5DC-577A9C7B84E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61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780B-7997-4C47-8E8E-F1176B86F833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EE47-476D-429E-A2BC-A14796E175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923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B9E0-154C-41EA-8556-E409D98BF23F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1416-2F4B-4E56-A669-00CD45B1D7C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800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A509-7B67-44E0-8059-03BF14851FCE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49FCE-336C-46E7-BC26-7C33D5A9701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164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F664-CCE4-4938-A7A5-491CC7FC3AA7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783E-E59C-406F-87E8-E592BF2F9B7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12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35237-14F7-412D-9BB8-1A9F62885302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6FEF-AC49-400D-B285-E1C10FA87F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74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1FB5-4A30-4856-BDE6-B67C1407E586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968A-9323-459B-B34B-B251E98C07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109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3A43-08E9-408D-96CD-A35701ED3535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7DA3-B9EF-4ED0-B216-65FFCFAA7E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857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3BA707-FC62-4044-A3DD-DD5464A52F2E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6DE599-5B3E-4827-A9CF-EE07947F789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Obdĺžnik 6"/>
          <p:cNvSpPr/>
          <p:nvPr/>
        </p:nvSpPr>
        <p:spPr>
          <a:xfrm>
            <a:off x="5712544" y="5791200"/>
            <a:ext cx="27720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b="1" dirty="0" smtClean="0">
                <a:solidFill>
                  <a:schemeClr val="accent4">
                    <a:lumMod val="10000"/>
                  </a:schemeClr>
                </a:solidFill>
              </a:rPr>
              <a:t>PaedDr. </a:t>
            </a:r>
            <a:r>
              <a:rPr lang="sk-SK" sz="1400" b="1" dirty="0" smtClean="0">
                <a:solidFill>
                  <a:schemeClr val="accent4">
                    <a:lumMod val="10000"/>
                  </a:schemeClr>
                </a:solidFill>
              </a:rPr>
              <a:t>Zdena </a:t>
            </a:r>
            <a:r>
              <a:rPr lang="sk-SK" sz="1400" b="1" dirty="0" err="1" smtClean="0">
                <a:solidFill>
                  <a:schemeClr val="accent4">
                    <a:lumMod val="10000"/>
                  </a:schemeClr>
                </a:solidFill>
              </a:rPr>
              <a:t>Pšenková</a:t>
            </a:r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02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dĺžn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44514" r="7613" b="6958"/>
          <a:stretch>
            <a:fillRect/>
          </a:stretch>
        </p:blipFill>
        <p:spPr bwMode="auto">
          <a:xfrm>
            <a:off x="2987675" y="549275"/>
            <a:ext cx="33845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53276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11560" y="260648"/>
            <a:ext cx="8064896" cy="86792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HÁDANKY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Skús uhádnuť nasledovné hádanky.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Dve kukučky vedľa seba , a jedna druhú nevidia. Čo je to?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Jeden hovorí, dvaja sa dívajú a dvaja počúvajú. Čo je to?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636838"/>
            <a:ext cx="1609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724400"/>
            <a:ext cx="5762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345362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dĺžnik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53685" r="15517"/>
          <a:stretch>
            <a:fillRect/>
          </a:stretch>
        </p:blipFill>
        <p:spPr bwMode="auto">
          <a:xfrm>
            <a:off x="1979613" y="404813"/>
            <a:ext cx="5616575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902422" y="183868"/>
            <a:ext cx="3551389" cy="8432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Časti tváre</a:t>
            </a:r>
          </a:p>
        </p:txBody>
      </p:sp>
      <p:pic>
        <p:nvPicPr>
          <p:cNvPr id="19461" name="Picture 5" descr="9867609-portrait-of-beautiful-woman-isolated-on-the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89138"/>
            <a:ext cx="4321175" cy="42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5219700" y="38608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4932363" y="5229225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692275" y="4581525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6011863" y="2349500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692275" y="2852738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763713" y="213360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692275" y="2420938"/>
            <a:ext cx="16573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1692275" y="4149725"/>
            <a:ext cx="16573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1692275" y="1700213"/>
            <a:ext cx="16573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6516688" y="1916113"/>
            <a:ext cx="16573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516688" y="3429000"/>
            <a:ext cx="16573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516688" y="4797425"/>
            <a:ext cx="16573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177474" y="1027075"/>
            <a:ext cx="87158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Pomenuj jednotlivé časti tváre a ukáž ich na sebe.</a:t>
            </a:r>
            <a:endParaRPr lang="sk-SK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dĺžn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83"/>
          <a:stretch>
            <a:fillRect/>
          </a:stretch>
        </p:blipFill>
        <p:spPr bwMode="auto">
          <a:xfrm>
            <a:off x="1116013" y="260350"/>
            <a:ext cx="6840537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dĺžn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6" r="64191" b="73045"/>
          <a:stretch>
            <a:fillRect/>
          </a:stretch>
        </p:blipFill>
        <p:spPr bwMode="auto">
          <a:xfrm>
            <a:off x="1187450" y="1557338"/>
            <a:ext cx="2449513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dĺžn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3" r="58946" b="60608"/>
          <a:stretch>
            <a:fillRect/>
          </a:stretch>
        </p:blipFill>
        <p:spPr bwMode="auto">
          <a:xfrm>
            <a:off x="1187450" y="2565400"/>
            <a:ext cx="280828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dĺžn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3" r="58946" b="48148"/>
          <a:stretch>
            <a:fillRect/>
          </a:stretch>
        </p:blipFill>
        <p:spPr bwMode="auto">
          <a:xfrm>
            <a:off x="1187450" y="3644900"/>
            <a:ext cx="280828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dĺžn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2" r="58946" b="37791"/>
          <a:stretch>
            <a:fillRect/>
          </a:stretch>
        </p:blipFill>
        <p:spPr bwMode="auto">
          <a:xfrm>
            <a:off x="1187450" y="4581525"/>
            <a:ext cx="280828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dĺžn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9" r="58946" b="26382"/>
          <a:stretch>
            <a:fillRect/>
          </a:stretch>
        </p:blipFill>
        <p:spPr bwMode="auto">
          <a:xfrm>
            <a:off x="1187450" y="5516563"/>
            <a:ext cx="2808288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 descr="14088603-femin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1008062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937239-body-parts-ear-an-illustration-of-a-human-ear-no-meshes-us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49500"/>
            <a:ext cx="744538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 descr="nos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9000"/>
            <a:ext cx="5889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19" descr="10322873-beautiful-smiling-mouth-with-beautiful-healthy-teeth-isolated-on-whit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52963"/>
            <a:ext cx="122396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0" name="Picture 20" descr="937246-body-parts-hand-an-illustration-of-a-human-hand-no-meshes-use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373688"/>
            <a:ext cx="895350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7" name="AutoShape 29"/>
          <p:cNvSpPr>
            <a:spLocks noChangeArrowheads="1"/>
          </p:cNvSpPr>
          <p:nvPr/>
        </p:nvSpPr>
        <p:spPr bwMode="auto">
          <a:xfrm>
            <a:off x="655315" y="1681057"/>
            <a:ext cx="799212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" name="Obdĺžnik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" b="44984"/>
          <a:stretch>
            <a:fillRect/>
          </a:stretch>
        </p:blipFill>
        <p:spPr bwMode="auto">
          <a:xfrm>
            <a:off x="1331913" y="333375"/>
            <a:ext cx="663892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937239-body-parts-ear-an-illustration-of-a-human-ear-no-meshes-us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52738"/>
            <a:ext cx="1147762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3" name="Picture 15" descr="nos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9334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937246-body-parts-hand-an-illustration-of-a-human-hand-no-meshes-use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312863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5" name="Picture 17" descr="14088603-femini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68638"/>
            <a:ext cx="1584325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5335572-open-mouth-with-tongue-sticking-ou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08500"/>
            <a:ext cx="1249362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881785" y="1779227"/>
            <a:ext cx="12121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zrak</a:t>
            </a:r>
            <a:endParaRPr lang="sk-SK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2191813" y="1779227"/>
            <a:ext cx="1523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sluch</a:t>
            </a:r>
            <a:endParaRPr lang="sk-SK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3910165" y="1787527"/>
            <a:ext cx="13805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čuch</a:t>
            </a:r>
            <a:endParaRPr lang="sk-SK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5508625" y="1779227"/>
            <a:ext cx="1340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chuť</a:t>
            </a:r>
            <a:endParaRPr lang="sk-SK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6994849" y="1779227"/>
            <a:ext cx="1410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hmat</a:t>
            </a:r>
            <a:endParaRPr lang="sk-SK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7" grpId="0" animBg="1"/>
      <p:bldP spid="8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53276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644890" y="836712"/>
            <a:ext cx="782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Ďakujem za pozornosť.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14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81</Words>
  <Application>Microsoft Office PowerPoint</Application>
  <PresentationFormat>Prezentácia na obrazovke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Uzivatel</cp:lastModifiedBy>
  <cp:revision>16</cp:revision>
  <dcterms:created xsi:type="dcterms:W3CDTF">2010-04-05T10:19:10Z</dcterms:created>
  <dcterms:modified xsi:type="dcterms:W3CDTF">2014-02-23T16:21:43Z</dcterms:modified>
</cp:coreProperties>
</file>