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5" r:id="rId2"/>
    <p:sldId id="257" r:id="rId3"/>
    <p:sldId id="258" r:id="rId4"/>
    <p:sldId id="261" r:id="rId5"/>
    <p:sldId id="259" r:id="rId6"/>
    <p:sldId id="260" r:id="rId7"/>
    <p:sldId id="269" r:id="rId8"/>
    <p:sldId id="263" r:id="rId9"/>
    <p:sldId id="264" r:id="rId10"/>
    <p:sldId id="270" r:id="rId11"/>
    <p:sldId id="271" r:id="rId12"/>
    <p:sldId id="272" r:id="rId13"/>
    <p:sldId id="268" r:id="rId14"/>
    <p:sldId id="256" r:id="rId15"/>
    <p:sldId id="262" r:id="rId16"/>
    <p:sldId id="273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E6E6E6"/>
    <a:srgbClr val="D6D6D6"/>
    <a:srgbClr val="660033"/>
    <a:srgbClr val="996633"/>
    <a:srgbClr val="FFFF00"/>
    <a:srgbClr val="99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8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971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1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2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973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noProof="0" smtClean="0"/>
              <a:t>Kliknite sem a upravte štýl predlohy nadpisov.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k-SK" noProof="0" smtClean="0"/>
              <a:t>Kliknite sem a upravte štýl predlohy podnadpisov.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8DE3E3-3DEF-437D-A8C6-252A87DDA78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3B99-7458-403E-A3D6-042A801A6687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4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068BD-B9DE-4E6C-B2FE-5D36D270C5C4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61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F2B024-4F48-4722-9FCE-23DA772B7AE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36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6DE56-C1F3-4E1F-AF4A-5CBDAFB00259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9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935E3-05A1-4C57-A211-9DE8A8A8649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4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5F80-50BD-47BB-A49F-7614A9465FE5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1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78B3A-CD9D-42D4-8944-9C452DAF2B73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30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F07F-8438-4801-A129-7C40B3DCF99F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21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C2E2-769F-4216-9151-A27113960A81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29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95A02-7C11-4B6E-B3B1-4766DDF61FE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1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CF4DA-A219-4F59-975D-276190DB508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74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  <p:grpSp>
          <p:nvGrpSpPr>
            <p:cNvPr id="2868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868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8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69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0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1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1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871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C521BC7-FECF-4704-B323-9CCBA62A5FC7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539750" y="404813"/>
            <a:ext cx="8075613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sk-SK" sz="4400" b="1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Spálňa</a:t>
            </a:r>
          </a:p>
        </p:txBody>
      </p:sp>
      <p:pic>
        <p:nvPicPr>
          <p:cNvPr id="63499" name="Picture 11" descr="15881075-this-illustration-is-a-common-cityscape-bedroom-interi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3786187" cy="3960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2" name="Picture 14" descr="Table : vector table lamp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1797050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6" name="Picture 18" descr="b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2233612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9" name="Picture 21" descr="13816001-retro-styled-home-furniture-ico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068638"/>
            <a:ext cx="11128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4" name="Picture 26" descr="skriň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25538"/>
            <a:ext cx="14605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15" name="Picture 27" descr="komo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652963"/>
            <a:ext cx="1150937" cy="110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7451725" y="5876925"/>
            <a:ext cx="1096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komoda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7451725" y="3141663"/>
            <a:ext cx="87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skriňa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932363" y="3284538"/>
            <a:ext cx="885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lampa</a:t>
            </a: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5148263" y="594995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/>
              <a:t>posteľ</a:t>
            </a: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5724525" y="4292600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nočný stolík</a:t>
            </a:r>
          </a:p>
        </p:txBody>
      </p:sp>
      <p:sp>
        <p:nvSpPr>
          <p:cNvPr id="63524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3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9"/>
                  </p:tgtEl>
                </p:cond>
              </p:nextCondLst>
            </p:seq>
          </p:childTnLst>
        </p:cTn>
      </p:par>
    </p:tnLst>
    <p:bldLst>
      <p:bldP spid="63498" grpId="0"/>
      <p:bldP spid="63516" grpId="0"/>
      <p:bldP spid="63517" grpId="0"/>
      <p:bldP spid="63518" grpId="0"/>
      <p:bldP spid="63519" grpId="1"/>
      <p:bldP spid="635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25487"/>
          </a:xfrm>
        </p:spPr>
        <p:txBody>
          <a:bodyPr/>
          <a:lstStyle/>
          <a:p>
            <a:r>
              <a:rPr lang="sk-SK" b="1">
                <a:solidFill>
                  <a:srgbClr val="FFFF00"/>
                </a:solidFill>
              </a:rPr>
              <a:t>Kuchyňa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412875"/>
            <a:ext cx="3167062" cy="5032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sk-SK" sz="1800" b="1">
                <a:solidFill>
                  <a:srgbClr val="996633"/>
                </a:solidFill>
              </a:rPr>
              <a:t>Zariadenie a vybavenie kuchyne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492500" y="5013325"/>
            <a:ext cx="22320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sk-SK" b="1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Kuchynský riad</a:t>
            </a:r>
          </a:p>
        </p:txBody>
      </p:sp>
      <p:pic>
        <p:nvPicPr>
          <p:cNvPr id="65549" name="Picture 13" descr="6165940-light-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743325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611188" y="4941888"/>
            <a:ext cx="7921625" cy="14398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4427538" y="1341438"/>
            <a:ext cx="3959225" cy="33829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65560" name="Picture 24" descr="9297726-fridge-isolated-on-wh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3238"/>
            <a:ext cx="795338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4" name="Picture 28" descr="Cooker : Black shiny casserole with li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57788"/>
            <a:ext cx="1655763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6" name="Picture 30" descr="Cooker : microwave.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500438"/>
            <a:ext cx="1079500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8" name="Picture 32" descr="Stove  : Kitchen Oven with Clipping Path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1060450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0" name="Picture 34" descr="Kitchen Table :  Red and white toasting oven on white 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865188" cy="7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2" name="Picture 36" descr="Kitchen Table : Kitchen board with a kitchen knife. Vector illustration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1296987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3" name="Picture 37" descr="9247523-modern-furniture-vec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15113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5" name="Picture 39" descr="stoličk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133600"/>
            <a:ext cx="728663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7" name="Picture 41" descr="Kettle Steam : An isolated electric tea kettle on a white background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06057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81" name="Picture 45" descr="10881909-illustration-of-frying-pan-on-white-background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1584325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85" name="Picture 49" descr="ria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445125"/>
            <a:ext cx="2160587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87" name="Picture 51" descr="Cutlery : Wooden knife, fork and spoon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013325"/>
            <a:ext cx="987425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88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20713"/>
            <a:ext cx="576262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5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5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5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5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6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5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5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5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5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7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8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5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5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81"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  <p:bldP spid="65548" grpId="0"/>
      <p:bldP spid="65550" grpId="0" animBg="1"/>
      <p:bldP spid="655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sk-SK" sz="44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Kúpeľňa</a:t>
            </a:r>
          </a:p>
        </p:txBody>
      </p:sp>
      <p:pic>
        <p:nvPicPr>
          <p:cNvPr id="66569" name="Picture 9" descr="In The Bathroom  : toilet paper on chrome hold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drži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801688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umývad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1663"/>
            <a:ext cx="15367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7" name="Picture 17" descr="W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1500187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1" name="Picture 21" descr="bathroom-furnitu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3959225" cy="32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7" name="Picture 27" descr="ANd9GcTZ4WyyG-CijuHKx8pclLK_BqDuv1S4gVjgM-9ntNTSNWbDHVSCO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81525"/>
            <a:ext cx="22320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88" name="Picture 28" descr="zrcadla-1 - kópi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08050"/>
            <a:ext cx="10429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7092950" y="5445125"/>
            <a:ext cx="1366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umývadlo</a:t>
            </a: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7092950" y="2565400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zrkadlo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827088" y="3213100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WC</a:t>
            </a:r>
          </a:p>
        </p:txBody>
      </p:sp>
      <p:sp>
        <p:nvSpPr>
          <p:cNvPr id="66592" name="Text Box 32"/>
          <p:cNvSpPr txBox="1">
            <a:spLocks noChangeArrowheads="1"/>
          </p:cNvSpPr>
          <p:nvPr/>
        </p:nvSpPr>
        <p:spPr bwMode="auto">
          <a:xfrm>
            <a:off x="2987675" y="59499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/>
              <a:t>vaňa</a:t>
            </a: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4787900" y="6021388"/>
            <a:ext cx="2087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/>
              <a:t>toaletný papier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323850" y="58769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/>
              <a:t>držiak na uterák</a:t>
            </a:r>
          </a:p>
        </p:txBody>
      </p:sp>
      <p:sp>
        <p:nvSpPr>
          <p:cNvPr id="66596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20713"/>
            <a:ext cx="576262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</p:childTnLst>
        </p:cTn>
      </p:par>
    </p:tnLst>
    <p:bldLst>
      <p:bldP spid="66564" grpId="0"/>
      <p:bldP spid="66589" grpId="0"/>
      <p:bldP spid="66590" grpId="0"/>
      <p:bldP spid="66591" grpId="0"/>
      <p:bldP spid="66592" grpId="0"/>
      <p:bldP spid="66593" grpId="0"/>
      <p:bldP spid="665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725488"/>
          </a:xfrm>
        </p:spPr>
        <p:txBody>
          <a:bodyPr/>
          <a:lstStyle/>
          <a:p>
            <a:r>
              <a:rPr lang="sk-SK" b="1">
                <a:solidFill>
                  <a:schemeClr val="hlink"/>
                </a:solidFill>
              </a:rPr>
              <a:t>Čo patrí k domu?</a:t>
            </a:r>
            <a:r>
              <a:rPr lang="sk-SK" sz="40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42005" name="Picture 21" descr="8553716-model-of-three-dimensions-family-house - kó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196975"/>
            <a:ext cx="3240087" cy="294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15" name="Picture 31" descr="7802604-harvest-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3749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2" name="Picture 38" descr="15284704-gate-silhouett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2376488" cy="20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4" name="Picture 40" descr="10435949-wrought-iron-fence-4-silhouet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37063"/>
            <a:ext cx="18097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27" name="Picture 43" descr="gará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1944687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7019925" y="37893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záhrada</a:t>
            </a: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1187450" y="2708275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garáž</a:t>
            </a: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4284663" y="602138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brána</a:t>
            </a:r>
          </a:p>
        </p:txBody>
      </p:sp>
      <p:pic>
        <p:nvPicPr>
          <p:cNvPr id="42041" name="Picture 57" descr="strom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24175"/>
            <a:ext cx="221138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6300788" y="602138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plot</a:t>
            </a:r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1116013" y="59499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/>
              <a:t>strom</a:t>
            </a:r>
          </a:p>
        </p:txBody>
      </p:sp>
      <p:pic>
        <p:nvPicPr>
          <p:cNvPr id="42026" name="Picture 42" descr="10435949-wrought-iron-fence-4-silhouet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37063"/>
            <a:ext cx="18097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3" name="Picture 59" descr="trá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516563"/>
            <a:ext cx="16383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4" name="Picture 60" descr="trá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16563"/>
            <a:ext cx="16383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6" name="Picture 62" descr="10435949-wrought-iron-fence-4-silhouet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8097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2" name="Picture 58" descr="trá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16563"/>
            <a:ext cx="1871663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7" name="Picture 63" descr="10435949-wrought-iron-fence-4-silhouett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37063"/>
            <a:ext cx="18097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0" name="Picture 56" descr="krí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944688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45" name="Picture 61" descr="trá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18542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48" name="AutoShape 6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20713"/>
            <a:ext cx="576262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2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2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 nodeType="clickPar">
                      <p:stCondLst>
                        <p:cond delay="0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2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2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5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42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2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5"/>
                  </p:tgtEl>
                </p:cond>
              </p:nextCondLst>
            </p:seq>
          </p:childTnLst>
        </p:cTn>
      </p:par>
    </p:tnLst>
    <p:bldLst>
      <p:bldP spid="41986" grpId="0"/>
      <p:bldP spid="42030" grpId="0"/>
      <p:bldP spid="42031" grpId="0"/>
      <p:bldP spid="42032" grpId="0"/>
      <p:bldP spid="42033" grpId="0"/>
      <p:bldP spid="42033" grpId="1"/>
      <p:bldP spid="42033" grpId="2"/>
      <p:bldP spid="42033" grpId="3"/>
      <p:bldP spid="420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404813"/>
            <a:ext cx="4176712" cy="720725"/>
          </a:xfrm>
        </p:spPr>
        <p:txBody>
          <a:bodyPr/>
          <a:lstStyle/>
          <a:p>
            <a:r>
              <a:rPr lang="sk-SK" b="1">
                <a:solidFill>
                  <a:srgbClr val="33CCFF"/>
                </a:solidFill>
              </a:rPr>
              <a:t>Moja adresa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636838"/>
            <a:ext cx="7850187" cy="3600450"/>
          </a:xfrm>
        </p:spPr>
        <p:txBody>
          <a:bodyPr/>
          <a:lstStyle/>
          <a:p>
            <a:endParaRPr lang="sk-SK"/>
          </a:p>
          <a:p>
            <a:r>
              <a:rPr lang="sk-SK">
                <a:solidFill>
                  <a:srgbClr val="800080"/>
                </a:solidFill>
              </a:rPr>
              <a:t>Volám sa  Ferko Novák.</a:t>
            </a:r>
          </a:p>
          <a:p>
            <a:r>
              <a:rPr lang="sk-SK">
                <a:solidFill>
                  <a:srgbClr val="800080"/>
                </a:solidFill>
              </a:rPr>
              <a:t>Bývam v  Bánovciach na Bebravou</a:t>
            </a:r>
          </a:p>
          <a:p>
            <a:r>
              <a:rPr lang="sk-SK">
                <a:solidFill>
                  <a:srgbClr val="800080"/>
                </a:solidFill>
              </a:rPr>
              <a:t>na ulici A. Kmeťa 34.</a:t>
            </a:r>
          </a:p>
          <a:p>
            <a:r>
              <a:rPr lang="sk-SK">
                <a:solidFill>
                  <a:srgbClr val="800080"/>
                </a:solidFill>
              </a:rPr>
              <a:t>PSČ: 957 01</a:t>
            </a:r>
          </a:p>
        </p:txBody>
      </p:sp>
      <p:pic>
        <p:nvPicPr>
          <p:cNvPr id="2055" name="Picture 7" descr="2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0177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4732207-illustration-of-happy-family-laying-in-sweet-hom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2519363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2636838"/>
            <a:ext cx="6624638" cy="2952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sk-SK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611188" y="1628775"/>
            <a:ext cx="7920037" cy="4814888"/>
          </a:xfrm>
          <a:prstGeom prst="horizontalScroll">
            <a:avLst>
              <a:gd name="adj" fmla="val 12500"/>
            </a:avLst>
          </a:prstGeom>
          <a:solidFill>
            <a:srgbClr val="E6E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 sz="4000">
                <a:solidFill>
                  <a:srgbClr val="F73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Meno a priezvisko:</a:t>
            </a:r>
          </a:p>
          <a:p>
            <a:pPr algn="ctr"/>
            <a:r>
              <a:rPr lang="sk-SK" sz="4000">
                <a:solidFill>
                  <a:srgbClr val="F73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Bydlisko:</a:t>
            </a:r>
          </a:p>
          <a:p>
            <a:pPr algn="ctr"/>
            <a:r>
              <a:rPr lang="sk-SK" sz="4000">
                <a:solidFill>
                  <a:srgbClr val="F73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Ulica:</a:t>
            </a:r>
          </a:p>
          <a:p>
            <a:pPr algn="ctr"/>
            <a:r>
              <a:rPr lang="sk-SK" sz="4000">
                <a:solidFill>
                  <a:srgbClr val="F7391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PSČ:</a:t>
            </a:r>
          </a:p>
          <a:p>
            <a:pPr algn="ctr"/>
            <a:r>
              <a:rPr lang="sk-SK"/>
              <a:t>:</a:t>
            </a:r>
          </a:p>
        </p:txBody>
      </p:sp>
      <p:pic>
        <p:nvPicPr>
          <p:cNvPr id="30731" name="Picture 11" descr="4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1944687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411413" y="549275"/>
            <a:ext cx="424973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sk-SK" sz="4400" b="1">
                <a:solidFill>
                  <a:srgbClr val="F739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Kde bývaš ty?</a:t>
            </a:r>
          </a:p>
        </p:txBody>
      </p:sp>
      <p:sp>
        <p:nvSpPr>
          <p:cNvPr id="30734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  <p:bldP spid="307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Rot="1" noChangeArrowheads="1"/>
          </p:cNvSpPr>
          <p:nvPr/>
        </p:nvSpPr>
        <p:spPr bwMode="auto">
          <a:xfrm>
            <a:off x="323850" y="2205038"/>
            <a:ext cx="8510588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Ďakujem za pozornosť.</a:t>
            </a:r>
          </a:p>
        </p:txBody>
      </p:sp>
      <p:sp>
        <p:nvSpPr>
          <p:cNvPr id="69638" name="Rectangle 6"/>
          <p:cNvSpPr>
            <a:spLocks noRot="1" noChangeArrowheads="1"/>
          </p:cNvSpPr>
          <p:nvPr/>
        </p:nvSpPr>
        <p:spPr bwMode="auto">
          <a:xfrm>
            <a:off x="4427538" y="4149725"/>
            <a:ext cx="345598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Mgr. Eva Buchelová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27088" y="5589588"/>
            <a:ext cx="744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FF3300"/>
                </a:solidFill>
                <a:latin typeface="Arial" charset="0"/>
                <a:cs typeface="Arial" charset="0"/>
              </a:rPr>
              <a:t>V prezentácii sú použité obrázky z www.123rf.com</a:t>
            </a:r>
          </a:p>
        </p:txBody>
      </p:sp>
      <p:sp>
        <p:nvSpPr>
          <p:cNvPr id="69640" name="AutoShape 8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356100" y="6092825"/>
            <a:ext cx="576263" cy="431800"/>
          </a:xfrm>
          <a:prstGeom prst="actionButtonHome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  <p:bldP spid="696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00FF"/>
                </a:solidFill>
              </a:rPr>
              <a:t>Môj dom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9138"/>
            <a:ext cx="4038600" cy="3916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Vyrástol nám jeden dom, 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ocko s mamkou žili v ňom.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Pretože sa radi mali, dlho 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sami neostali.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Raz a dva tu boli deti, 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slniečko aj na ne svieti.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Už to nie je novina, </a:t>
            </a:r>
          </a:p>
          <a:p>
            <a:pPr>
              <a:buFont typeface="Wingdings" pitchFamily="2" charset="2"/>
              <a:buNone/>
            </a:pPr>
            <a:r>
              <a:rPr lang="sk-SK" sz="2400" b="1">
                <a:solidFill>
                  <a:srgbClr val="0000FF"/>
                </a:solidFill>
                <a:latin typeface="Times New Roman" pitchFamily="18" charset="0"/>
              </a:rPr>
              <a:t>je to celá rodina.</a:t>
            </a:r>
          </a:p>
        </p:txBody>
      </p:sp>
      <p:pic>
        <p:nvPicPr>
          <p:cNvPr id="3081" name="Picture 9" descr="12826217-children-drawing-happy-family-on-a-peace-of-pa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060575"/>
            <a:ext cx="4721225" cy="3673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r>
              <a:rPr lang="sk-SK" b="1">
                <a:solidFill>
                  <a:srgbClr val="0000FF"/>
                </a:solidFill>
              </a:rPr>
              <a:t>Kde býva rodina?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51275" y="2852738"/>
            <a:ext cx="976313" cy="341312"/>
          </a:xfrm>
          <a:prstGeom prst="rightArrow">
            <a:avLst>
              <a:gd name="adj1" fmla="val 50000"/>
              <a:gd name="adj2" fmla="val 715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4104" name="Picture 8" descr="11037374-new-multistoried-building-with-red-balconies-on-a-background-blue-sky-isolated-on-white-backgroun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500438"/>
            <a:ext cx="2374900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 descr="8553716-model-of-three-dimensions-family-house - kópi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2735263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619250" y="2565400"/>
            <a:ext cx="1976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4000" b="1">
                <a:solidFill>
                  <a:srgbClr val="00CC00"/>
                </a:solidFill>
                <a:latin typeface="Arial" charset="0"/>
                <a:cs typeface="Arial" charset="0"/>
              </a:rPr>
              <a:t>v dome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619250" y="4652963"/>
            <a:ext cx="1974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4000" b="1">
                <a:solidFill>
                  <a:srgbClr val="00CC00"/>
                </a:solidFill>
                <a:latin typeface="Arial" charset="0"/>
                <a:cs typeface="Arial" charset="0"/>
              </a:rPr>
              <a:t>v byte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3851275" y="4941888"/>
            <a:ext cx="976313" cy="341312"/>
          </a:xfrm>
          <a:prstGeom prst="rightArrow">
            <a:avLst>
              <a:gd name="adj1" fmla="val 50000"/>
              <a:gd name="adj2" fmla="val 715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112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098" grpId="0"/>
      <p:bldP spid="4102" grpId="0" animBg="1"/>
      <p:bldP spid="4109" grpId="0"/>
      <p:bldP spid="4110" grpId="0"/>
      <p:bldP spid="4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796925"/>
          </a:xfrm>
        </p:spPr>
        <p:txBody>
          <a:bodyPr/>
          <a:lstStyle/>
          <a:p>
            <a:r>
              <a:rPr lang="sk-SK" sz="4000" b="1">
                <a:solidFill>
                  <a:srgbClr val="0000FF"/>
                </a:solidFill>
              </a:rPr>
              <a:t>Rozdiely v bývaní: dom a byt</a:t>
            </a:r>
          </a:p>
        </p:txBody>
      </p:sp>
      <p:pic>
        <p:nvPicPr>
          <p:cNvPr id="7177" name="Picture 9" descr="8211060-elegant-old-antique-street-of-a-small-town-you-can-if-desired-add-length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052513"/>
            <a:ext cx="3960812" cy="178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1" name="Picture 13" descr="11671731-da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7507937-home-with-animals-funny-cartoon-and-illustration-isolated-obj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1871662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3559028-vector-illustration-of-a-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924175"/>
            <a:ext cx="1871662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12004639-3d-ma-sto-s-dopravou-a-budov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2738"/>
            <a:ext cx="201612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12481609-izometricka-obraz-fragmentu-ma-sta-na-barevna-m-pozad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65625"/>
            <a:ext cx="2590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2916238" y="2205038"/>
            <a:ext cx="3313112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868363"/>
          </a:xfrm>
        </p:spPr>
        <p:txBody>
          <a:bodyPr/>
          <a:lstStyle/>
          <a:p>
            <a:r>
              <a:rPr lang="sk-SK" b="1">
                <a:solidFill>
                  <a:srgbClr val="0000FF"/>
                </a:solidFill>
              </a:rPr>
              <a:t>Miestnosti rodinného domu</a:t>
            </a:r>
            <a:endParaRPr lang="sk-SK">
              <a:solidFill>
                <a:srgbClr val="0000FF"/>
              </a:solidFill>
            </a:endParaRPr>
          </a:p>
        </p:txBody>
      </p:sp>
      <p:pic>
        <p:nvPicPr>
          <p:cNvPr id="5139" name="Picture 19" descr="13322487-hou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412875"/>
            <a:ext cx="3810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AutoShape 10" descr="Floor Plan Of The House : Hous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45" name="Picture 25" descr="13376767-illustration-of-a-young-boy-in-a-bathroo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1557338"/>
            <a:ext cx="2303462" cy="172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8" name="Picture 28" descr="15191254-kitchen-theme-image-1--vector-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716338"/>
            <a:ext cx="2305050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5940425" y="2997200"/>
            <a:ext cx="576263" cy="142875"/>
          </a:xfrm>
          <a:prstGeom prst="leftArrow">
            <a:avLst>
              <a:gd name="adj1" fmla="val 50000"/>
              <a:gd name="adj2" fmla="val 1008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5867400" y="4005263"/>
            <a:ext cx="576263" cy="142875"/>
          </a:xfrm>
          <a:prstGeom prst="leftArrow">
            <a:avLst>
              <a:gd name="adj1" fmla="val 50000"/>
              <a:gd name="adj2" fmla="val 1008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150" name="Picture 30" descr="12196923-interior-room-with-fireplace-vector-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365625"/>
            <a:ext cx="28416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1" name="AutoShape 31"/>
          <p:cNvSpPr>
            <a:spLocks noChangeArrowheads="1"/>
          </p:cNvSpPr>
          <p:nvPr/>
        </p:nvSpPr>
        <p:spPr bwMode="auto">
          <a:xfrm rot="5400000">
            <a:off x="3418681" y="4150519"/>
            <a:ext cx="576263" cy="142875"/>
          </a:xfrm>
          <a:prstGeom prst="leftArrow">
            <a:avLst>
              <a:gd name="adj1" fmla="val 50000"/>
              <a:gd name="adj2" fmla="val 1008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152" name="Picture 32" descr="6629834-red-modern-bedroom-vec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2232025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3" name="AutoShape 33"/>
          <p:cNvSpPr>
            <a:spLocks noChangeArrowheads="1"/>
          </p:cNvSpPr>
          <p:nvPr/>
        </p:nvSpPr>
        <p:spPr bwMode="auto">
          <a:xfrm rot="10800000">
            <a:off x="2627313" y="2565400"/>
            <a:ext cx="504825" cy="142875"/>
          </a:xfrm>
          <a:prstGeom prst="lef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5154" name="Picture 34" descr="13131841-illustration-of-helping-at-home-conce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30505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55" name="AutoShape 35"/>
          <p:cNvSpPr>
            <a:spLocks noChangeArrowheads="1"/>
          </p:cNvSpPr>
          <p:nvPr/>
        </p:nvSpPr>
        <p:spPr bwMode="auto">
          <a:xfrm rot="8826645">
            <a:off x="2484438" y="3141663"/>
            <a:ext cx="2058987" cy="206375"/>
          </a:xfrm>
          <a:prstGeom prst="leftArrow">
            <a:avLst>
              <a:gd name="adj1" fmla="val 50000"/>
              <a:gd name="adj2" fmla="val 24942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57" name="AutoShape 3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61658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</p:childTnLst>
        </p:cTn>
      </p:par>
    </p:tnLst>
    <p:bldLst>
      <p:bldP spid="5141" grpId="0" animBg="1"/>
      <p:bldP spid="5122" grpId="0"/>
      <p:bldP spid="5135" grpId="0" animBg="1"/>
      <p:bldP spid="5149" grpId="0" animBg="1"/>
      <p:bldP spid="5151" grpId="0" animBg="1"/>
      <p:bldP spid="5153" grpId="0" animBg="1"/>
      <p:bldP spid="51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725487"/>
          </a:xfrm>
        </p:spPr>
        <p:txBody>
          <a:bodyPr/>
          <a:lstStyle/>
          <a:p>
            <a:r>
              <a:rPr lang="sk-SK" sz="4000" b="1">
                <a:solidFill>
                  <a:srgbClr val="0000FF"/>
                </a:solidFill>
              </a:rPr>
              <a:t>Náš byt</a:t>
            </a:r>
          </a:p>
        </p:txBody>
      </p:sp>
      <p:pic>
        <p:nvPicPr>
          <p:cNvPr id="6148" name="Picture 4" descr="Apartment Building : new building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172878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ift : Osobní výtah s uzav&amp;rcaron;enými dve&amp;rcaron;m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7272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12196924-interior-bedroom-vector-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2520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16291901-little-girl-in-her-room-with-t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0800"/>
            <a:ext cx="2374900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8738738-kitchen-objects-furniture-and-equip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89138"/>
            <a:ext cx="2447925" cy="15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13233420-boy-brushing-teeth-in-bathro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44675"/>
            <a:ext cx="2376488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732330-illustration-of-a-contemporary-modern-style-ro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652963"/>
            <a:ext cx="2663825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61658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95288" y="1989138"/>
            <a:ext cx="8518525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sk-SK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Zariadenie domu</a:t>
            </a:r>
            <a:br>
              <a:rPr lang="sk-SK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sk-SK" sz="7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 bytu</a:t>
            </a:r>
          </a:p>
        </p:txBody>
      </p:sp>
      <p:sp>
        <p:nvSpPr>
          <p:cNvPr id="5530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29600" cy="827088"/>
          </a:xfrm>
        </p:spPr>
        <p:txBody>
          <a:bodyPr/>
          <a:lstStyle/>
          <a:p>
            <a:r>
              <a:rPr lang="sk-SK" b="1">
                <a:solidFill>
                  <a:srgbClr val="FF0000"/>
                </a:solidFill>
              </a:rPr>
              <a:t>Obývacia izba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3348038" y="5300663"/>
            <a:ext cx="1225550" cy="3587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televízor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1116013" y="3284538"/>
            <a:ext cx="1152525" cy="360362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záves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5219700" y="5805488"/>
            <a:ext cx="1225550" cy="3587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koberec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7164388" y="5949950"/>
            <a:ext cx="1225550" cy="3587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lampa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 rot="10820242" flipV="1">
            <a:off x="6659563" y="2492375"/>
            <a:ext cx="2087562" cy="360363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konferenčný stôl</a:t>
            </a:r>
          </a:p>
        </p:txBody>
      </p:sp>
      <p:sp>
        <p:nvSpPr>
          <p:cNvPr id="31774" name="AutoShape 30"/>
          <p:cNvSpPr>
            <a:spLocks noChangeArrowheads="1"/>
          </p:cNvSpPr>
          <p:nvPr/>
        </p:nvSpPr>
        <p:spPr bwMode="auto">
          <a:xfrm>
            <a:off x="6659563" y="4221163"/>
            <a:ext cx="2089150" cy="3587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sedacia súprava</a:t>
            </a:r>
          </a:p>
        </p:txBody>
      </p:sp>
      <p:sp>
        <p:nvSpPr>
          <p:cNvPr id="31782" name="AutoShape 38"/>
          <p:cNvSpPr>
            <a:spLocks noChangeArrowheads="1"/>
          </p:cNvSpPr>
          <p:nvPr/>
        </p:nvSpPr>
        <p:spPr bwMode="auto">
          <a:xfrm>
            <a:off x="900113" y="5734050"/>
            <a:ext cx="1871662" cy="358775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k-SK"/>
              <a:t>obývacia stena</a:t>
            </a:r>
          </a:p>
        </p:txBody>
      </p:sp>
      <p:pic>
        <p:nvPicPr>
          <p:cNvPr id="31784" name="Picture 40" descr="12196923-interior-room-with-fireplace-vector-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36004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5" name="Picture 41" descr="8767084-black-and-red-leather-sofa-isolat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068638"/>
            <a:ext cx="2160588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87" name="Picture 43" descr="9918976-modern-widescreen-display-isolated-on-white-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5263"/>
            <a:ext cx="1328738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1" name="Picture 47" descr="Carpet : Orientální dekorace Element pozadí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3" name="Picture 49" descr="Table : vector table lamp on white backgroun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24400"/>
            <a:ext cx="1173163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5" name="Picture 51" descr="11944010-vector-realistic-coffee-table-on-white-background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196975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7" name="Picture 53" descr="ANd9GcRtINUtMgGmFZOZ8ODoBuIGTOgL0mSEVv7dIBR8Sd0msrnoocDU-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98" name="Picture 54" descr="7856501-red-theater-curtain-on-white-background - kópia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1655762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99" name="AutoShape 5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1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84"/>
                  </p:tgtEl>
                </p:cond>
              </p:nextCondLst>
            </p:seq>
          </p:childTnLst>
        </p:cTn>
      </p:par>
    </p:tnLst>
    <p:bldLst>
      <p:bldP spid="31746" grpId="0"/>
      <p:bldP spid="31762" grpId="0" animBg="1"/>
      <p:bldP spid="31764" grpId="0" animBg="1"/>
      <p:bldP spid="31765" grpId="0" animBg="1"/>
      <p:bldP spid="31766" grpId="0" animBg="1"/>
      <p:bldP spid="31767" grpId="0" animBg="1"/>
      <p:bldP spid="31774" grpId="0" animBg="1"/>
      <p:bldP spid="317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725488"/>
          </a:xfrm>
        </p:spPr>
        <p:txBody>
          <a:bodyPr/>
          <a:lstStyle/>
          <a:p>
            <a:r>
              <a:rPr lang="sk-SK" b="1">
                <a:solidFill>
                  <a:srgbClr val="FF0066"/>
                </a:solidFill>
              </a:rPr>
              <a:t>Detská izba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417638" y="2111375"/>
            <a:ext cx="7726362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</a:pPr>
            <a:endParaRPr lang="sk-SK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95" name="Picture 27" descr="16291901-little-girl-in-her-room-with-to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844675"/>
            <a:ext cx="4032250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851275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záves</a:t>
            </a:r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5003800" y="2276475"/>
            <a:ext cx="87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skriňa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3059113" y="4652963"/>
            <a:ext cx="87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posteľ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3851275" y="5229225"/>
            <a:ext cx="1089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koberec</a:t>
            </a:r>
          </a:p>
        </p:txBody>
      </p:sp>
      <p:pic>
        <p:nvPicPr>
          <p:cNvPr id="32808" name="Picture 40" descr="10849841-wooden-bookshelv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1800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971550" y="1916113"/>
            <a:ext cx="982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polička</a:t>
            </a:r>
          </a:p>
        </p:txBody>
      </p:sp>
      <p:pic>
        <p:nvPicPr>
          <p:cNvPr id="32810" name="Picture 42" descr="10881915-construction-desk-la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25538"/>
            <a:ext cx="1243013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12" name="Picture 44" descr="Nepojmenovaný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284538"/>
            <a:ext cx="2033587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7092950" y="5661025"/>
            <a:ext cx="151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/>
              <a:t>písací stôl </a:t>
            </a:r>
          </a:p>
          <a:p>
            <a:pPr algn="ctr"/>
            <a:r>
              <a:rPr lang="sk-SK"/>
              <a:t>stolička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7380288" y="2781300"/>
            <a:ext cx="885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lampa</a:t>
            </a:r>
          </a:p>
        </p:txBody>
      </p:sp>
      <p:pic>
        <p:nvPicPr>
          <p:cNvPr id="32816" name="Picture 48" descr="komo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728787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900113" y="5300663"/>
            <a:ext cx="1096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/>
              <a:t>komoda</a:t>
            </a:r>
          </a:p>
        </p:txBody>
      </p:sp>
      <p:sp>
        <p:nvSpPr>
          <p:cNvPr id="32819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356100" y="5949950"/>
            <a:ext cx="576263" cy="431800"/>
          </a:xfrm>
          <a:prstGeom prst="actionButtonForwardNext">
            <a:avLst/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5"/>
                  </p:tgtEl>
                </p:cond>
              </p:nextCondLst>
            </p:seq>
          </p:childTnLst>
        </p:cTn>
      </p:par>
    </p:tnLst>
    <p:bldLst>
      <p:bldP spid="32770" grpId="0"/>
      <p:bldP spid="32798" grpId="0"/>
      <p:bldP spid="32800" grpId="0"/>
      <p:bldP spid="32802" grpId="0"/>
      <p:bldP spid="32803" grpId="0"/>
      <p:bldP spid="32809" grpId="0"/>
      <p:bldP spid="32813" grpId="0"/>
      <p:bldP spid="32814" grpId="0"/>
      <p:bldP spid="32817" grpId="0"/>
    </p:bldLst>
  </p:timing>
</p:sld>
</file>

<file path=ppt/theme/theme1.xml><?xml version="1.0" encoding="utf-8"?>
<a:theme xmlns:a="http://schemas.openxmlformats.org/drawingml/2006/main" name="Preteky">
  <a:themeElements>
    <a:clrScheme name="Preteky 8">
      <a:dk1>
        <a:srgbClr val="000000"/>
      </a:dk1>
      <a:lt1>
        <a:srgbClr val="FFFFFF"/>
      </a:lt1>
      <a:dk2>
        <a:srgbClr val="000000"/>
      </a:dk2>
      <a:lt2>
        <a:srgbClr val="CDCDCD"/>
      </a:lt2>
      <a:accent1>
        <a:srgbClr val="CDD9F7"/>
      </a:accent1>
      <a:accent2>
        <a:srgbClr val="99FF33"/>
      </a:accent2>
      <a:accent3>
        <a:srgbClr val="FFFFFF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Preteky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teky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teky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1367</TotalTime>
  <Words>165</Words>
  <Application>Microsoft Office PowerPoint</Application>
  <PresentationFormat>Prezentácia na obrazovke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Preteky</vt:lpstr>
      <vt:lpstr>Prezentácia programu PowerPoint</vt:lpstr>
      <vt:lpstr>Môj dom</vt:lpstr>
      <vt:lpstr>Kde býva rodina?</vt:lpstr>
      <vt:lpstr>Rozdiely v bývaní: dom a byt</vt:lpstr>
      <vt:lpstr>Miestnosti rodinného domu</vt:lpstr>
      <vt:lpstr>Náš byt</vt:lpstr>
      <vt:lpstr>Prezentácia programu PowerPoint</vt:lpstr>
      <vt:lpstr>Obývacia izba</vt:lpstr>
      <vt:lpstr>Detská izba</vt:lpstr>
      <vt:lpstr>Prezentácia programu PowerPoint</vt:lpstr>
      <vt:lpstr>Kuchyňa</vt:lpstr>
      <vt:lpstr>Prezentácia programu PowerPoint</vt:lpstr>
      <vt:lpstr>Čo patrí k domu? </vt:lpstr>
      <vt:lpstr>Moja adresa</vt:lpstr>
      <vt:lpstr>Prezentácia programu PowerPoint</vt:lpstr>
      <vt:lpstr>Prezentácia programu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 a bývanie</dc:title>
  <dc:creator>dell</dc:creator>
  <cp:lastModifiedBy>Uzivatel</cp:lastModifiedBy>
  <cp:revision>19</cp:revision>
  <dcterms:created xsi:type="dcterms:W3CDTF">2012-10-28T17:08:26Z</dcterms:created>
  <dcterms:modified xsi:type="dcterms:W3CDTF">2014-02-20T09:45:27Z</dcterms:modified>
</cp:coreProperties>
</file>