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sldIdLst>
    <p:sldId id="284" r:id="rId2"/>
    <p:sldId id="271" r:id="rId3"/>
    <p:sldId id="257" r:id="rId4"/>
    <p:sldId id="259" r:id="rId5"/>
    <p:sldId id="277" r:id="rId6"/>
    <p:sldId id="276" r:id="rId7"/>
    <p:sldId id="278" r:id="rId8"/>
    <p:sldId id="280" r:id="rId9"/>
    <p:sldId id="281" r:id="rId10"/>
    <p:sldId id="283" r:id="rId11"/>
    <p:sldId id="275" r:id="rId12"/>
    <p:sldId id="274" r:id="rId13"/>
    <p:sldId id="272" r:id="rId14"/>
  </p:sldIdLst>
  <p:sldSz cx="9144000" cy="6858000" type="screen4x3"/>
  <p:notesSz cx="6826250" cy="99583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E7E6B4"/>
    <a:srgbClr val="FF9900"/>
    <a:srgbClr val="000000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81575" cy="373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0750"/>
            <a:ext cx="54610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8325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8325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A2511DB-CA93-4A4D-9496-FB1C7D473AB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50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F9B635-4F9E-4420-AF11-0F6FCC46DA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01D4-AFAF-48DA-B969-F2A6DB591E6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8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B10B-59A5-408A-A012-E1283BB96D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65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C1A8-2926-4E88-94F1-7DBFE4D825A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81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6A41-CDC9-49C6-A84B-EEB0D7C304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83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95B23-8D9C-4F0C-B62A-720D7D05002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74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D4BE-AB13-4634-A5CC-D9581736A4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8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E851-9225-47C6-86EA-C8E3EC2692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75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F362-5255-4289-B3C0-B837D1AE65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9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D75A-64F7-4FD7-83D9-0DC9DBC87BA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25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B6A9-B183-47A7-9574-8B66BE51A7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5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FE4BC50C-A81C-45FC-A48E-B0B9894145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k-SK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k-SK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k-SK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eruska8.cz/deti/detivetsi2/119.gif" TargetMode="Externa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http://www.beruska8.cz/deti/detivetsi2/119.gif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4.gif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485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25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723900"/>
          </a:xfrm>
        </p:spPr>
        <p:txBody>
          <a:bodyPr/>
          <a:lstStyle/>
          <a:p>
            <a:pPr algn="ctr" eaLnBrk="1" hangingPunct="1"/>
            <a:r>
              <a:rPr lang="sk-SK" sz="4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Spravil si to takto?</a:t>
            </a:r>
          </a:p>
        </p:txBody>
      </p:sp>
      <p:pic>
        <p:nvPicPr>
          <p:cNvPr id="131075" name="Picture 3" descr="prilb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981075"/>
            <a:ext cx="12954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6" name="Picture 4" descr="bazé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229225"/>
            <a:ext cx="1584325" cy="106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7" name="Picture 5" descr="loptič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196975"/>
            <a:ext cx="1008063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8" name="Picture 6" descr="bicyke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213100"/>
            <a:ext cx="1800225" cy="142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9" name="Picture 7" descr="prilb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24479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0" name="Picture 8" descr="lop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232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1" name="Picture 9" descr="bicykel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16706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2" name="Picture 10" descr="bazé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24479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468313" y="1125538"/>
            <a:ext cx="3095625" cy="23749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84" name="Oval 12"/>
          <p:cNvSpPr>
            <a:spLocks noChangeArrowheads="1"/>
          </p:cNvSpPr>
          <p:nvPr/>
        </p:nvSpPr>
        <p:spPr bwMode="auto">
          <a:xfrm>
            <a:off x="395288" y="3716338"/>
            <a:ext cx="2447925" cy="2519362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85" name="Oval 13"/>
          <p:cNvSpPr>
            <a:spLocks noChangeArrowheads="1"/>
          </p:cNvSpPr>
          <p:nvPr/>
        </p:nvSpPr>
        <p:spPr bwMode="auto">
          <a:xfrm>
            <a:off x="3059113" y="4941888"/>
            <a:ext cx="2017712" cy="151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5148263" y="4005263"/>
            <a:ext cx="3671887" cy="2447925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87" name="Oval 15"/>
          <p:cNvSpPr>
            <a:spLocks noChangeArrowheads="1"/>
          </p:cNvSpPr>
          <p:nvPr/>
        </p:nvSpPr>
        <p:spPr bwMode="auto">
          <a:xfrm>
            <a:off x="2627313" y="3068638"/>
            <a:ext cx="2376487" cy="1728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88" name="Oval 16"/>
          <p:cNvSpPr>
            <a:spLocks noChangeArrowheads="1"/>
          </p:cNvSpPr>
          <p:nvPr/>
        </p:nvSpPr>
        <p:spPr bwMode="auto">
          <a:xfrm>
            <a:off x="4859338" y="1844675"/>
            <a:ext cx="2808287" cy="208915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7235825" y="981075"/>
            <a:ext cx="1511300" cy="13684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90" name="Oval 18"/>
          <p:cNvSpPr>
            <a:spLocks noChangeArrowheads="1"/>
          </p:cNvSpPr>
          <p:nvPr/>
        </p:nvSpPr>
        <p:spPr bwMode="auto">
          <a:xfrm>
            <a:off x="3563938" y="1052513"/>
            <a:ext cx="1584325" cy="14398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83" grpId="0" animBg="1"/>
      <p:bldP spid="131084" grpId="0" animBg="1"/>
      <p:bldP spid="131085" grpId="0" animBg="1"/>
      <p:bldP spid="131086" grpId="0" animBg="1"/>
      <p:bldP spid="131087" grpId="0" animBg="1"/>
      <p:bldP spid="131088" grpId="0" animBg="1"/>
      <p:bldP spid="131089" grpId="0" animBg="1"/>
      <p:bldP spid="1310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229600" cy="635000"/>
          </a:xfrm>
        </p:spPr>
        <p:txBody>
          <a:bodyPr/>
          <a:lstStyle/>
          <a:p>
            <a:pPr algn="ctr" eaLnBrk="1" hangingPunct="1"/>
            <a:r>
              <a:rPr lang="sk-SK" sz="4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Čo robia deti?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25538"/>
            <a:ext cx="6913562" cy="1223962"/>
          </a:xfrm>
        </p:spPr>
        <p:txBody>
          <a:bodyPr/>
          <a:lstStyle/>
          <a:p>
            <a:pPr eaLnBrk="1" hangingPunct="1"/>
            <a:r>
              <a:rPr lang="sk-SK" sz="2000" dirty="0" smtClean="0"/>
              <a:t>odpovedz na otázku</a:t>
            </a:r>
          </a:p>
          <a:p>
            <a:pPr eaLnBrk="1" hangingPunct="1"/>
            <a:r>
              <a:rPr lang="sk-SK" sz="2000" dirty="0" smtClean="0"/>
              <a:t>rozdeľ slová na slabiky              </a:t>
            </a:r>
          </a:p>
          <a:p>
            <a:pPr eaLnBrk="1" hangingPunct="1"/>
            <a:r>
              <a:rPr lang="sk-SK" sz="2000" dirty="0" smtClean="0"/>
              <a:t>vyznač krátku slabiku </a:t>
            </a:r>
            <a:r>
              <a:rPr lang="sk-SK" sz="2000" b="1" dirty="0" smtClean="0">
                <a:solidFill>
                  <a:srgbClr val="FF0000"/>
                </a:solidFill>
              </a:rPr>
              <a:t>o</a:t>
            </a:r>
            <a:r>
              <a:rPr lang="sk-SK" sz="2000" dirty="0" smtClean="0"/>
              <a:t>, dlhú slabiku </a:t>
            </a:r>
            <a:r>
              <a:rPr lang="sk-SK" sz="2000" b="1" dirty="0" smtClean="0">
                <a:solidFill>
                  <a:srgbClr val="FF0000"/>
                </a:solidFill>
              </a:rPr>
              <a:t>– </a:t>
            </a:r>
          </a:p>
          <a:p>
            <a:pPr eaLnBrk="1" hangingPunct="1"/>
            <a:endParaRPr lang="sk-SK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sk-SK" sz="2000" b="1" dirty="0">
              <a:solidFill>
                <a:srgbClr val="FF0000"/>
              </a:solidFill>
            </a:endParaRPr>
          </a:p>
          <a:p>
            <a:pPr eaLnBrk="1" hangingPunct="1"/>
            <a:endParaRPr lang="sk-SK" sz="2000" b="1" dirty="0" smtClean="0">
              <a:solidFill>
                <a:srgbClr val="FF0000"/>
              </a:solidFill>
            </a:endParaRPr>
          </a:p>
        </p:txBody>
      </p:sp>
      <p:pic>
        <p:nvPicPr>
          <p:cNvPr id="109573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312987" cy="2449513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2808287" cy="1995487"/>
          </a:xfrm>
          <a:prstGeom prst="rect">
            <a:avLst/>
          </a:prstGeom>
          <a:noFill/>
          <a:ln w="57150" cap="rnd">
            <a:solidFill>
              <a:srgbClr val="33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1908175" y="60928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109578" name="Group 10"/>
          <p:cNvGraphicFramePr>
            <a:graphicFrameLocks noGrp="1"/>
          </p:cNvGraphicFramePr>
          <p:nvPr>
            <p:ph sz="half" idx="4294967295"/>
          </p:nvPr>
        </p:nvGraphicFramePr>
        <p:xfrm>
          <a:off x="3203575" y="2420938"/>
          <a:ext cx="2232025" cy="457200"/>
        </p:xfrm>
        <a:graphic>
          <a:graphicData uri="http://schemas.openxmlformats.org/drawingml/2006/table">
            <a:tbl>
              <a:tblPr/>
              <a:tblGrid>
                <a:gridCol w="1116013"/>
                <a:gridCol w="11160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586" name="Group 18"/>
          <p:cNvGraphicFramePr>
            <a:graphicFrameLocks noGrp="1"/>
          </p:cNvGraphicFramePr>
          <p:nvPr/>
        </p:nvGraphicFramePr>
        <p:xfrm>
          <a:off x="755650" y="5949950"/>
          <a:ext cx="2160588" cy="457200"/>
        </p:xfrm>
        <a:graphic>
          <a:graphicData uri="http://schemas.openxmlformats.org/drawingml/2006/table">
            <a:tbl>
              <a:tblPr/>
              <a:tblGrid>
                <a:gridCol w="1081088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594" name="Group 26"/>
          <p:cNvGraphicFramePr>
            <a:graphicFrameLocks noGrp="1"/>
          </p:cNvGraphicFramePr>
          <p:nvPr/>
        </p:nvGraphicFramePr>
        <p:xfrm>
          <a:off x="5724525" y="5805488"/>
          <a:ext cx="2976563" cy="457200"/>
        </p:xfrm>
        <a:graphic>
          <a:graphicData uri="http://schemas.openxmlformats.org/drawingml/2006/table">
            <a:tbl>
              <a:tblPr/>
              <a:tblGrid>
                <a:gridCol w="992188"/>
                <a:gridCol w="992187"/>
                <a:gridCol w="992188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9604" name="Picture 36" descr="be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13335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05" name="Picture 37" descr="beh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134461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476250"/>
            <a:ext cx="5616575" cy="936625"/>
          </a:xfrm>
        </p:spPr>
        <p:txBody>
          <a:bodyPr/>
          <a:lstStyle/>
          <a:p>
            <a:pPr algn="ctr" eaLnBrk="1" hangingPunct="1"/>
            <a:r>
              <a:rPr lang="sk-SK" sz="5400" b="1" dirty="0" smtClean="0">
                <a:solidFill>
                  <a:schemeClr val="bg2"/>
                </a:solidFill>
                <a:latin typeface="Verdana" pitchFamily="34" charset="0"/>
              </a:rPr>
              <a:t>   </a:t>
            </a:r>
            <a:r>
              <a:rPr lang="sk-SK" sz="48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Pohybová</a:t>
            </a: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</a:t>
            </a:r>
            <a:r>
              <a:rPr lang="sk-SK" sz="48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hra</a:t>
            </a:r>
            <a:endParaRPr lang="sk-SK" sz="4800" b="1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7921625" cy="4105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</a:pPr>
            <a:r>
              <a:rPr lang="sk-SK" b="1" dirty="0" smtClean="0"/>
              <a:t>Ideme, ideme do lesa,</a:t>
            </a:r>
            <a:r>
              <a:rPr lang="sk-SK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000" dirty="0" smtClean="0"/>
              <a:t>(chôdza s dlhými krokmi)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b="1" dirty="0" smtClean="0"/>
              <a:t>zlámali sa nám kolesá.</a:t>
            </a:r>
            <a:r>
              <a:rPr lang="sk-SK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000" dirty="0" smtClean="0"/>
              <a:t>(chôdza v podrepe s predpažovaním a zapažovaním)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b="1" dirty="0" smtClean="0"/>
              <a:t>Ideme, ideme ako vlak,</a:t>
            </a:r>
            <a:r>
              <a:rPr lang="sk-SK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000" dirty="0" smtClean="0"/>
              <a:t>(poklus, predpažovať a skrčovať </a:t>
            </a:r>
            <a:r>
              <a:rPr lang="sk-SK" sz="2000" dirty="0" err="1" smtClean="0"/>
              <a:t>predpažmo</a:t>
            </a:r>
            <a:r>
              <a:rPr lang="sk-SK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b="1" dirty="0" smtClean="0"/>
              <a:t>rýchlejšie letíme ako vták.</a:t>
            </a:r>
            <a:r>
              <a:rPr lang="sk-SK" dirty="0" smtClean="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000" dirty="0" smtClean="0"/>
              <a:t>(beh s upažením)</a:t>
            </a:r>
          </a:p>
        </p:txBody>
      </p:sp>
      <p:pic>
        <p:nvPicPr>
          <p:cNvPr id="107528" name="Picture 8" descr="chla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57338"/>
            <a:ext cx="14414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 descr="turist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1" name="Picture 11" descr="http://www.beruska8.cz/deti/detivetsi2/119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3034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0" name="Rectangle 14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708025"/>
          </a:xfrm>
        </p:spPr>
        <p:txBody>
          <a:bodyPr/>
          <a:lstStyle/>
          <a:p>
            <a:pPr algn="ctr" eaLnBrk="1" hangingPunct="1"/>
            <a:r>
              <a:rPr lang="sk-SK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Vypracovala: Mgr. Dagmar </a:t>
            </a:r>
            <a:r>
              <a:rPr lang="sk-SK" sz="3200" b="1" dirty="0" err="1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Píšová</a:t>
            </a:r>
            <a:endParaRPr lang="sk-SK" sz="3200" b="1" dirty="0" smtClean="0">
              <a:ln w="1905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sp>
        <p:nvSpPr>
          <p:cNvPr id="8091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496300" cy="14398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sk-SK" sz="2400" smtClean="0"/>
              <a:t>Základná škola internátna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z="2400" smtClean="0"/>
              <a:t>pre žiakov s narušenou komunikačnou schopnosťou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z="2400" smtClean="0"/>
              <a:t>Brezolupy</a:t>
            </a:r>
          </a:p>
        </p:txBody>
      </p:sp>
      <p:pic>
        <p:nvPicPr>
          <p:cNvPr id="14340" name="Picture 18" descr="7267728-kid-playng-socc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735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/>
      <p:bldP spid="809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7416800" cy="2806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k-SK" sz="9600" b="1" kern="10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/>
                <a:cs typeface="Tahoma"/>
              </a:rPr>
              <a:t>Môj</a:t>
            </a:r>
            <a:r>
              <a:rPr lang="sk-SK" sz="9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sk-SK" sz="9600" b="1" kern="10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/>
                <a:cs typeface="Tahoma"/>
              </a:rPr>
              <a:t>voľný</a:t>
            </a:r>
            <a:r>
              <a:rPr lang="sk-SK" sz="9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sk-SK" sz="9600" b="1" kern="10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/>
                <a:cs typeface="Tahoma"/>
              </a:rPr>
              <a:t>čas</a:t>
            </a:r>
          </a:p>
        </p:txBody>
      </p:sp>
      <p:pic>
        <p:nvPicPr>
          <p:cNvPr id="3075" name="Picture 9" descr="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33825"/>
            <a:ext cx="1590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0" name="Picture 114" descr="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1670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4217" name="Oval 121"/>
          <p:cNvSpPr>
            <a:spLocks noChangeArrowheads="1"/>
          </p:cNvSpPr>
          <p:nvPr/>
        </p:nvSpPr>
        <p:spPr bwMode="auto">
          <a:xfrm rot="-5400000">
            <a:off x="5399087" y="4329113"/>
            <a:ext cx="9366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16" name="Oval 120"/>
          <p:cNvSpPr>
            <a:spLocks noChangeArrowheads="1"/>
          </p:cNvSpPr>
          <p:nvPr/>
        </p:nvSpPr>
        <p:spPr bwMode="auto">
          <a:xfrm>
            <a:off x="5292725" y="4652963"/>
            <a:ext cx="93503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15" name="Oval 119"/>
          <p:cNvSpPr>
            <a:spLocks noChangeArrowheads="1"/>
          </p:cNvSpPr>
          <p:nvPr/>
        </p:nvSpPr>
        <p:spPr bwMode="auto">
          <a:xfrm rot="-663810">
            <a:off x="7019925" y="4652963"/>
            <a:ext cx="1212850" cy="5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5616575" cy="57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k-SK" sz="900" dirty="0" smtClean="0"/>
          </a:p>
          <a:p>
            <a:pPr lvl="1" eaLnBrk="1" hangingPunct="1">
              <a:lnSpc>
                <a:spcPct val="80000"/>
              </a:lnSpc>
            </a:pPr>
            <a:r>
              <a:rPr lang="sk-SK" b="1" dirty="0" smtClean="0"/>
              <a:t>Hry pri kúpaní a na slnku</a:t>
            </a:r>
          </a:p>
        </p:txBody>
      </p:sp>
      <p:sp>
        <p:nvSpPr>
          <p:cNvPr id="4103" name="Rectangle 1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6092825"/>
            <a:ext cx="8820150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1400" smtClean="0">
                <a:latin typeface="Arial" charset="0"/>
              </a:rPr>
              <a:t>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1400" smtClean="0">
                <a:solidFill>
                  <a:schemeClr val="accent2"/>
                </a:solidFill>
                <a:latin typeface="Arial" charset="0"/>
              </a:rPr>
              <a:t>                                                                                                                     </a:t>
            </a:r>
            <a:endParaRPr lang="sk-SK" sz="3200" smtClean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700" smtClean="0"/>
              <a:t>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700" smtClean="0"/>
              <a:t>                                                                                                </a:t>
            </a:r>
            <a:endParaRPr lang="sk-SK" sz="320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212" name="Picture 116" descr="imagesCA7U1F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2951163" cy="2951162"/>
          </a:xfrm>
          <a:prstGeom prst="rect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3" name="WordArt 117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66960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6000" b="1" kern="10" dirty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/>
                <a:cs typeface="Tahoma"/>
              </a:rPr>
              <a:t>Moje obľúbené letné športy</a:t>
            </a:r>
          </a:p>
        </p:txBody>
      </p:sp>
      <p:sp>
        <p:nvSpPr>
          <p:cNvPr id="4214" name="Oval 118"/>
          <p:cNvSpPr>
            <a:spLocks noChangeArrowheads="1"/>
          </p:cNvSpPr>
          <p:nvPr/>
        </p:nvSpPr>
        <p:spPr bwMode="auto">
          <a:xfrm>
            <a:off x="6877050" y="3716338"/>
            <a:ext cx="287338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18" name="Rectangle 122"/>
          <p:cNvSpPr>
            <a:spLocks noChangeArrowheads="1"/>
          </p:cNvSpPr>
          <p:nvPr/>
        </p:nvSpPr>
        <p:spPr bwMode="auto">
          <a:xfrm>
            <a:off x="323850" y="5661025"/>
            <a:ext cx="61928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k-SK" sz="200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sk-SK" sz="2400" b="1"/>
              <a:t>Pomenuj športy na obrázkoch</a:t>
            </a:r>
            <a:endParaRPr lang="sk-SK" sz="2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7" grpId="0" animBg="1"/>
      <p:bldP spid="4216" grpId="0" animBg="1"/>
      <p:bldP spid="4215" grpId="0" animBg="1"/>
      <p:bldP spid="4099" grpId="0" build="p"/>
      <p:bldP spid="4213" grpId="1"/>
      <p:bldP spid="4214" grpId="0" animBg="1"/>
      <p:bldP spid="4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160587" cy="2160587"/>
          </a:xfrm>
          <a:prstGeom prst="rect">
            <a:avLst/>
          </a:prstGeom>
          <a:noFill/>
          <a:ln w="57150" cap="rnd">
            <a:solidFill>
              <a:srgbClr val="3366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 descr="images[9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2749550" cy="1954212"/>
          </a:xfrm>
          <a:prstGeom prst="rect">
            <a:avLst/>
          </a:prstGeom>
          <a:noFill/>
          <a:ln w="57150" cap="rnd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imagesCAF9SFF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/>
          <a:stretch>
            <a:fillRect/>
          </a:stretch>
        </p:blipFill>
        <p:spPr bwMode="auto">
          <a:xfrm>
            <a:off x="2987675" y="1989138"/>
            <a:ext cx="2979738" cy="2228850"/>
          </a:xfrm>
          <a:prstGeom prst="rect">
            <a:avLst/>
          </a:prstGeom>
          <a:noFill/>
          <a:ln w="57150" cap="rnd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505075" cy="1828800"/>
          </a:xfrm>
          <a:prstGeom prst="rect">
            <a:avLst/>
          </a:prstGeom>
          <a:noFill/>
          <a:ln w="57150" cap="rnd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3024188" cy="1860550"/>
          </a:xfrm>
          <a:prstGeom prst="rect">
            <a:avLst/>
          </a:prstGeom>
          <a:noFill/>
          <a:ln w="57150" cap="rnd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04813"/>
            <a:ext cx="6624637" cy="1042987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sk-SK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PLÁVANIE</a:t>
            </a:r>
            <a:endParaRPr lang="sk-SK" sz="5400" b="1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1525" name="Picture 21" descr="zw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7287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zw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8002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549275"/>
            <a:ext cx="6624637" cy="827088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</a:t>
            </a:r>
            <a:r>
              <a:rPr lang="sk-SK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BICYKLOVANIE</a:t>
            </a:r>
          </a:p>
        </p:txBody>
      </p:sp>
      <p:pic>
        <p:nvPicPr>
          <p:cNvPr id="114694" name="Picture 6" descr="imagesCA3GJ9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73238"/>
            <a:ext cx="2736850" cy="2044700"/>
          </a:xfrm>
          <a:ln w="38100" cap="flat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pic>
        <p:nvPicPr>
          <p:cNvPr id="114697" name="Picture 9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0763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c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18843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bicyke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18954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Picture 12" descr="bicykel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17081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4" name="Picture 16" descr="2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16113"/>
            <a:ext cx="13287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5" name="Picture 17" descr="bicykel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16541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0" name="Picture 10" descr="chlape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3573463"/>
            <a:ext cx="1800225" cy="288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3" name="Picture 3" descr="ima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9"/>
          <a:stretch>
            <a:fillRect/>
          </a:stretch>
        </p:blipFill>
        <p:spPr bwMode="auto">
          <a:xfrm>
            <a:off x="6804025" y="1484313"/>
            <a:ext cx="15732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8" descr="http://www.beruska8.cz/deti/detivetsi2/119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087562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1" descr="turisti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557338"/>
            <a:ext cx="2592388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331913" y="476250"/>
            <a:ext cx="71389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sk-SK" sz="5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 A TURISTIKA</a:t>
            </a:r>
          </a:p>
        </p:txBody>
      </p:sp>
      <p:pic>
        <p:nvPicPr>
          <p:cNvPr id="112656" name="Picture 16" descr="b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104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7" name="Picture 17" descr="beh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19764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 descr="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1417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9" name="Picture 19" descr="beh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15970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404813"/>
            <a:ext cx="2952750" cy="779462"/>
          </a:xfrm>
        </p:spPr>
        <p:txBody>
          <a:bodyPr/>
          <a:lstStyle/>
          <a:p>
            <a:pPr eaLnBrk="1" hangingPunct="1">
              <a:defRPr/>
            </a:pPr>
            <a:r>
              <a:rPr lang="sk-SK" sz="48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FUTBAL</a:t>
            </a:r>
            <a:r>
              <a:rPr lang="sk-SK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z="3600" smtClean="0">
                <a:solidFill>
                  <a:schemeClr val="accent2"/>
                </a:solidFill>
                <a:latin typeface="Arial" charset="0"/>
              </a:rPr>
              <a:t>                    </a:t>
            </a:r>
          </a:p>
        </p:txBody>
      </p:sp>
      <p:pic>
        <p:nvPicPr>
          <p:cNvPr id="115724" name="Picture 12" descr="72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652963"/>
            <a:ext cx="1441450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7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2378075" cy="2519362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7" name="Picture 15" descr="15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052513"/>
            <a:ext cx="1465263" cy="284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30" name="Picture 18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22320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20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5762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4" name="Picture 22" descr="f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08500"/>
            <a:ext cx="1514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7" name="Picture 25" descr="futbal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232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8" name="Picture 26" descr="Nepojmenovaný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1082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0" name="Picture 28" descr="Nepojmenovaný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1525"/>
            <a:ext cx="12636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2268538" y="4149725"/>
            <a:ext cx="4964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sk-SK"/>
              <a:t>Futbal je loptová hra nielen pre chlapcov.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1" name="AutoShape 13"/>
          <p:cNvSpPr>
            <a:spLocks noChangeArrowheads="1"/>
          </p:cNvSpPr>
          <p:nvPr/>
        </p:nvSpPr>
        <p:spPr bwMode="auto">
          <a:xfrm>
            <a:off x="5076825" y="1196975"/>
            <a:ext cx="3598863" cy="4967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k-SK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920037" cy="436563"/>
          </a:xfrm>
        </p:spPr>
        <p:txBody>
          <a:bodyPr/>
          <a:lstStyle/>
          <a:p>
            <a:pPr algn="ctr" eaLnBrk="1" hangingPunct="1"/>
            <a:r>
              <a:rPr lang="sk-SK" sz="2400" b="1" smtClean="0">
                <a:solidFill>
                  <a:srgbClr val="000000"/>
                </a:solidFill>
                <a:latin typeface="Verdana" pitchFamily="34" charset="0"/>
              </a:rPr>
              <a:t>Spoj športové potreby so správnym športom.</a:t>
            </a:r>
          </a:p>
        </p:txBody>
      </p:sp>
      <p:pic>
        <p:nvPicPr>
          <p:cNvPr id="119815" name="Picture 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1631950" cy="1584325"/>
          </a:xfrm>
          <a:prstGeom prst="rect">
            <a:avLst/>
          </a:prstGeom>
          <a:noFill/>
          <a:ln w="57150" cmpd="thickThin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9" name="Picture 11" descr="Obrázo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1657350" cy="1458912"/>
          </a:xfrm>
          <a:prstGeom prst="rect">
            <a:avLst/>
          </a:prstGeom>
          <a:noFill/>
          <a:ln w="4445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2" name="Picture 14" descr="6154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2303463" cy="14859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4" name="Picture 16" descr="ANd9GcTM40muzwatx59pzQ7qyrDNhsI-SJdcDe1oV2GFPQmSvHyCzf78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16557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1" name="Picture 23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2447925" cy="1628775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37" name="Picture 29" descr="ANd9GcRFTQHeMHbN2rdlAtrQCkbkTgNOk_R69LzkCMeYGtmuYJUcn7m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1319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43" name="Picture 35" descr="ANd9GcQ6MnlUzxQkW1JPSfzBDznraoZAm_RqiZSEOOEMKQsUeki7BSz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10080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46" name="Picture 38" descr="ANd9GcS_-e-vH44nkpftu1MI3bfMGvFBOEi6S-e1je2Atjj7E4o3Av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48" name="Picture 40" descr="ANd9GcQGaYVVMYqmgSrdQIIdnSJiTNLgq-aC1_ZH1Hl2yeZ1cnI1Tp9Ou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14398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51" name="Picture 43" descr="bazé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8716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  <p:bldP spid="1198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664"/>
            <a:ext cx="8229600" cy="723900"/>
          </a:xfrm>
        </p:spPr>
        <p:txBody>
          <a:bodyPr/>
          <a:lstStyle/>
          <a:p>
            <a:pPr algn="ctr" eaLnBrk="1" hangingPunct="1"/>
            <a:r>
              <a:rPr lang="sk-SK" sz="4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Čo je malé? Čo je veľké?</a:t>
            </a:r>
          </a:p>
        </p:txBody>
      </p:sp>
      <p:pic>
        <p:nvPicPr>
          <p:cNvPr id="120842" name="Picture 10" descr="prilb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052513"/>
            <a:ext cx="12954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7" name="Picture 5" descr="bazé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229225"/>
            <a:ext cx="1584325" cy="106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0" name="Picture 8" descr="loptič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340446"/>
            <a:ext cx="1008063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4" name="Picture 12" descr="bicyke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068638"/>
            <a:ext cx="1952625" cy="154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8" name="Picture 16" descr="prilb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5908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9" name="Picture 17" descr="lop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162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0" name="Picture 18" descr="bicykel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90938"/>
            <a:ext cx="316706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2" name="Picture 20" descr="bazé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23764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theme/theme1.xml><?xml version="1.0" encoding="utf-8"?>
<a:theme xmlns:a="http://schemas.openxmlformats.org/drawingml/2006/main" name="Úroveň">
  <a:themeElements>
    <a:clrScheme name="Úroveň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Úroveň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roveň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roveň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roveň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roveň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roveň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roveň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roveň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roveň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1762</TotalTime>
  <Words>137</Words>
  <Application>Microsoft Office PowerPoint</Application>
  <PresentationFormat>Prezentácia na obrazovke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Úroveň</vt:lpstr>
      <vt:lpstr>Prezentácia programu PowerPoint</vt:lpstr>
      <vt:lpstr>Prezentácia programu PowerPoint</vt:lpstr>
      <vt:lpstr>Prezentácia programu PowerPoint</vt:lpstr>
      <vt:lpstr>           PLÁVANIE</vt:lpstr>
      <vt:lpstr>  BICYKLOVANIE</vt:lpstr>
      <vt:lpstr>Prezentácia programu PowerPoint</vt:lpstr>
      <vt:lpstr>FUTBAL </vt:lpstr>
      <vt:lpstr>Spoj športové potreby so správnym športom.</vt:lpstr>
      <vt:lpstr>Čo je malé? Čo je veľké?</vt:lpstr>
      <vt:lpstr>Spravil si to takto?</vt:lpstr>
      <vt:lpstr>Čo robia deti?</vt:lpstr>
      <vt:lpstr>   Pohybová hra</vt:lpstr>
      <vt:lpstr>Vypracovala: Mgr. Dagmar Píšová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Pisova</dc:creator>
  <cp:lastModifiedBy>Uzivatel</cp:lastModifiedBy>
  <cp:revision>35</cp:revision>
  <dcterms:created xsi:type="dcterms:W3CDTF">2012-10-09T12:38:09Z</dcterms:created>
  <dcterms:modified xsi:type="dcterms:W3CDTF">2014-02-20T09:40:56Z</dcterms:modified>
</cp:coreProperties>
</file>