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6" r:id="rId3"/>
    <p:sldId id="257" r:id="rId4"/>
    <p:sldId id="258" r:id="rId5"/>
    <p:sldId id="259" r:id="rId6"/>
    <p:sldId id="268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DDDDDD"/>
    <a:srgbClr val="000099"/>
    <a:srgbClr val="FFFF0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C5F831-1B72-448A-9591-99B05677919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EAAD37-BD28-4C12-8580-BF1745DB89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958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HYGIENA</a:t>
            </a:r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9027E-B52A-4DF6-829E-256B575D9B1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741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27449-2356-4323-AD9A-A65F7D85703A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 Ráno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Len čo vstanem hopsasa, umyjem sa do pása.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Šuchy – ruchy, krk aj tvár, vezmem vody za pohár.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Umyjem si kefkou hravo, všetky zúbky vpravo – vľavo.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Či je na mne dáka chyba?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Celý deň som ako ryba.</a:t>
            </a:r>
          </a:p>
        </p:txBody>
      </p:sp>
      <p:sp>
        <p:nvSpPr>
          <p:cNvPr id="204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49436-71A0-45BA-84B1-63F30D78627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1027-9BC9-487D-B140-2D2202489E4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6B27-3E7D-4023-8CFC-119BB06AA0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72703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8F57-7628-462F-BDDF-FE3E4BB11087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1244-F01F-4DE8-ACE5-EC688381F8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30946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EF74-0E58-416E-ACEF-D23EA301F82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D321-CBA1-4090-8280-E8661BB91A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26596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3E77-6B72-40CE-A8C0-73E88AADE24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F249-0633-4DFA-A4F7-913D9358DB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85219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7BA-71A7-4AAF-9AFA-8551A40D3A38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A8BD-23BF-4E51-BDB1-BF7FD5CBC2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07850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9650-78C3-44B9-8356-39935BAC13D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31DA-3733-4285-BB52-D8F5025AD2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94282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ECC4-F8AF-41E4-849B-4BD833B230F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72C4-CB3C-437D-AFA4-013CBE12CE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28470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2FE4-F704-4D35-B68C-F2E33419798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94D-36E0-4D4D-8175-1BCEABC82F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97879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6C5D-6B20-4EF2-AAB5-8C54CCDBD72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0D2-9601-4EE6-8E4E-880FCC9380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95367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C439-D085-49B6-88A8-6535B12BB7F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EDFC-5083-4C02-BD67-CB74742A7B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43672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E1DF-9B70-4465-A603-27424B25560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8B84-7CA9-4EB1-BD23-15F7B2F87E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87183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F8957D-729B-4203-ABA5-62FB04590FD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74488-D261-4304-961A-25C60D1520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audio" Target="../media/audio2.wav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42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C:\Users\Zdenka\AppData\Local\Microsoft\Windows\Temporary Internet Files\Content.IE5\X8U120J5\MC900441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so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429000"/>
            <a:ext cx="1295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38195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Umývaj si ruky: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328612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 Black"/>
              </a:rPr>
              <a:t>- po každej hre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611188" y="3357563"/>
            <a:ext cx="33147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 Black"/>
              </a:rPr>
              <a:t>- po použití WC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84213" y="4508500"/>
            <a:ext cx="29146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 Black"/>
              </a:rPr>
              <a:t>- pred jedlom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38195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Umývaj si zuby: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900113" y="2349500"/>
            <a:ext cx="12763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ráno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900113" y="3357563"/>
            <a:ext cx="2016125" cy="71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po jedle</a:t>
            </a:r>
          </a:p>
        </p:txBody>
      </p: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971550" y="4437063"/>
            <a:ext cx="15240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 večer</a:t>
            </a:r>
          </a:p>
        </p:txBody>
      </p:sp>
      <p:pic>
        <p:nvPicPr>
          <p:cNvPr id="44044" name="Picture 12" descr="10657102-young-girl-brushing-her-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27400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1" grpId="0" animBg="1"/>
      <p:bldP spid="44042" grpId="0" animBg="1"/>
      <p:bldP spid="44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288" y="2276475"/>
            <a:ext cx="8207375" cy="1223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sk-SK" sz="54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Ďakujem za pozornosť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76600" y="4292600"/>
            <a:ext cx="503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PaedDr. Zdena Pšenková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00113" y="6165850"/>
            <a:ext cx="744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bg1"/>
                </a:solidFill>
              </a:rPr>
              <a:t>V prezentácii sú použité obrázky z www.123rf.com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  <p:bldP spid="45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15816" y="764704"/>
            <a:ext cx="35283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HYGIENA</a:t>
            </a:r>
          </a:p>
        </p:txBody>
      </p:sp>
      <p:pic>
        <p:nvPicPr>
          <p:cNvPr id="14340" name="Picture 4" descr="8694039-bathroom-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4065588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denka\AppData\Local\Microsoft\Windows\Temporary Internet Files\Content.IE5\X8U120J5\MC9004418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33825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63713" y="692696"/>
            <a:ext cx="5976639" cy="6439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Do mestečka </a:t>
            </a:r>
            <a:r>
              <a:rPr lang="sk-SK" sz="40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Poriadkova</a:t>
            </a:r>
            <a:endParaRPr lang="sk-SK" sz="4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763713" y="1916113"/>
            <a:ext cx="5761037" cy="2087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Vedie, vedie cesta nová</a:t>
            </a:r>
          </a:p>
          <a:p>
            <a:pPr algn="ctr"/>
            <a:r>
              <a:rPr lang="sk-SK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do mestečka </a:t>
            </a:r>
            <a:r>
              <a:rPr lang="sk-SK" sz="24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Poriadkova</a:t>
            </a:r>
            <a:r>
              <a:rPr lang="sk-SK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.</a:t>
            </a:r>
          </a:p>
          <a:p>
            <a:pPr algn="ctr"/>
            <a:r>
              <a:rPr lang="sk-SK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Kto chce s nami cestovať,</a:t>
            </a:r>
          </a:p>
          <a:p>
            <a:pPr algn="ctr"/>
            <a:r>
              <a:rPr lang="sk-SK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musí čisté ruky mať.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3348038" y="4149725"/>
            <a:ext cx="503237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8451" name="Picture 19" descr="shampoo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10239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913562" cy="527050"/>
          </a:xfrm>
        </p:spPr>
        <p:txBody>
          <a:bodyPr/>
          <a:lstStyle/>
          <a:p>
            <a:r>
              <a:rPr lang="sk-SK" sz="2800" smtClean="0"/>
              <a:t>Obrázky pomenuj. Vyber hygienické potreby.</a:t>
            </a:r>
            <a:r>
              <a:rPr lang="sk-SK" sz="2400" smtClean="0"/>
              <a:t> </a:t>
            </a:r>
          </a:p>
        </p:txBody>
      </p:sp>
      <p:pic>
        <p:nvPicPr>
          <p:cNvPr id="18436" name="Picture 3" descr="C:\Users\Zdenka\AppData\Local\Microsoft\Windows\Temporary Internet Files\Content.IE5\RL0J0HQQ\MC900441808[1].pn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5762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soap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97425"/>
            <a:ext cx="165576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towel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1944687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špogia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1525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rebeň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430">
            <a:off x="1476375" y="2636838"/>
            <a:ext cx="1989138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kefa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1944687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fén">
            <a:hlinkClick r:id="" action="ppaction://noaction">
              <a:snd r:embed="rId11" name="bomb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3525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v">
            <a:hlinkClick r:id="" action="ppaction://noaction">
              <a:snd r:embed="rId11" name="bomb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96975"/>
            <a:ext cx="1155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6659563" y="3789363"/>
            <a:ext cx="2233612" cy="16557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395288" y="1412875"/>
            <a:ext cx="1728787" cy="1584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4787900" y="4868863"/>
            <a:ext cx="1800225" cy="1295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 rot="-2033954">
            <a:off x="250825" y="4508500"/>
            <a:ext cx="2376488" cy="1295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 rot="-844961">
            <a:off x="4500563" y="2852738"/>
            <a:ext cx="2376487" cy="1349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 rot="2628919">
            <a:off x="1979613" y="1844675"/>
            <a:ext cx="1255712" cy="23050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2627313" y="3357563"/>
            <a:ext cx="1871662" cy="2520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</p:childTnLst>
        </p:cTn>
      </p:par>
    </p:tnLst>
    <p:bldLst>
      <p:bldP spid="18457" grpId="0" animBg="1"/>
      <p:bldP spid="18433" grpId="0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dĺžnik 1"/>
          <p:cNvSpPr>
            <a:spLocks noChangeArrowheads="1"/>
          </p:cNvSpPr>
          <p:nvPr/>
        </p:nvSpPr>
        <p:spPr bwMode="auto">
          <a:xfrm>
            <a:off x="900113" y="620713"/>
            <a:ext cx="44640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                         </a:t>
            </a:r>
            <a:r>
              <a:rPr lang="sk-SK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Ráno</a:t>
            </a:r>
          </a:p>
          <a:p>
            <a:endParaRPr lang="sk-SK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k-SK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Len čo vstanem hopsasa, </a:t>
            </a: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umyjem sa do pása.</a:t>
            </a:r>
          </a:p>
          <a:p>
            <a:endParaRPr lang="sk-SK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k-SK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Šuchy- ruchy, krk aj tvár, </a:t>
            </a: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vezmem vody za pohár.</a:t>
            </a:r>
          </a:p>
          <a:p>
            <a:endParaRPr lang="sk-SK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k-SK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Umyjem si kefkou hravo, </a:t>
            </a: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všetky zúbky vpravo- vľavo.</a:t>
            </a:r>
          </a:p>
          <a:p>
            <a:endParaRPr lang="sk-SK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k-SK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Či je na mne dáka chyba?</a:t>
            </a:r>
          </a:p>
          <a:p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Celý deň som ako ryba.</a:t>
            </a: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463" name="Picture 2" descr="C:\Users\Zdenka\AppData\Local\Microsoft\Windows\Temporary Internet Files\Content.IE5\X8U120J5\MC9004418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13131713-illustration-of-a-boy-in-a-bath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1544638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13233420-boy-brushing-teeth-in-bath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1511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fis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157192"/>
            <a:ext cx="1706579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5724525" y="2060575"/>
            <a:ext cx="503238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51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Nájdi predmet, ktorým si češeš vlasy.</a:t>
            </a:r>
          </a:p>
        </p:txBody>
      </p:sp>
      <p:pic>
        <p:nvPicPr>
          <p:cNvPr id="35845" name="Picture 5" descr="špogi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1525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kef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1944687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shampoo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10239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5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41438"/>
            <a:ext cx="16160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soap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165576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towel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57563"/>
            <a:ext cx="1944687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hrebeň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430">
            <a:off x="4140200" y="4724400"/>
            <a:ext cx="1989138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fén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3525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4" name="Oval 14"/>
          <p:cNvSpPr>
            <a:spLocks noChangeArrowheads="1"/>
          </p:cNvSpPr>
          <p:nvPr/>
        </p:nvSpPr>
        <p:spPr bwMode="auto">
          <a:xfrm rot="-887533">
            <a:off x="1979613" y="1484313"/>
            <a:ext cx="2447925" cy="12271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 rot="2837938">
            <a:off x="4572001" y="3933825"/>
            <a:ext cx="1223962" cy="22685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</p:childTnLst>
        </p:cTn>
      </p:par>
    </p:tnLst>
    <p:bldLst>
      <p:bldP spid="35853" grpId="0" animBg="1"/>
      <p:bldP spid="35853" grpId="1" animBg="1"/>
      <p:bldP spid="35853" grpId="2" animBg="1"/>
      <p:bldP spid="35844" grpId="0"/>
      <p:bldP spid="35854" grpId="0" animBg="1"/>
      <p:bldP spid="358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5651500" y="2060575"/>
            <a:ext cx="503238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671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Nájdi predmet, ktorým si umývaš ruky.</a:t>
            </a:r>
          </a:p>
        </p:txBody>
      </p:sp>
      <p:pic>
        <p:nvPicPr>
          <p:cNvPr id="39939" name="Picture 3" descr="špogi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1525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kef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1944687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shampoo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10239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5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12875"/>
            <a:ext cx="16160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soap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165576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towel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1944688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hrebeň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430">
            <a:off x="4356100" y="5157788"/>
            <a:ext cx="1989138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fén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21163"/>
            <a:ext cx="13525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755650" y="4508500"/>
            <a:ext cx="2016125" cy="13684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</p:childTnLst>
        </p:cTn>
      </p:par>
    </p:tnLst>
    <p:bldLst>
      <p:bldP spid="39948" grpId="0" animBg="1"/>
      <p:bldP spid="39938" grpId="0"/>
      <p:bldP spid="399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867400" y="2060575"/>
            <a:ext cx="503238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6354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Nájdi predmet, ktorým si čistíš zuby.</a:t>
            </a:r>
          </a:p>
        </p:txBody>
      </p:sp>
      <p:pic>
        <p:nvPicPr>
          <p:cNvPr id="40963" name="Picture 3" descr="špogi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1525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kef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1944687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shampoo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10239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5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6160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soap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165576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towel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194468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hrebeň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430">
            <a:off x="4211638" y="4797425"/>
            <a:ext cx="1989137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fén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3525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Oval 12"/>
          <p:cNvSpPr>
            <a:spLocks noChangeArrowheads="1"/>
          </p:cNvSpPr>
          <p:nvPr/>
        </p:nvSpPr>
        <p:spPr bwMode="auto">
          <a:xfrm rot="-2027595">
            <a:off x="6691313" y="1830388"/>
            <a:ext cx="2279650" cy="1152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</p:childTnLst>
        </p:cTn>
      </p:par>
    </p:tnLst>
    <p:bldLst>
      <p:bldP spid="40971" grpId="0" animBg="1"/>
      <p:bldP spid="40962" grpId="0"/>
      <p:bldP spid="409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5867400" y="1989138"/>
            <a:ext cx="503238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685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Nájdi predmet, ktorým si umývaš vlasy.</a:t>
            </a:r>
          </a:p>
        </p:txBody>
      </p:sp>
      <p:pic>
        <p:nvPicPr>
          <p:cNvPr id="41987" name="Picture 3" descr="špogi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11525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kefa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1944687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shampoo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10239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5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6160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soap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165576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towel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1663"/>
            <a:ext cx="1944687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hrebeň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430">
            <a:off x="4284663" y="4797425"/>
            <a:ext cx="1989137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fén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3525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292725" y="1125538"/>
            <a:ext cx="1657350" cy="2590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</p:childTnLst>
        </p:cTn>
      </p:par>
    </p:tnLst>
    <p:bldLst>
      <p:bldP spid="41995" grpId="0" animBg="1"/>
      <p:bldP spid="41986" grpId="0"/>
      <p:bldP spid="41996" grpId="0" animBg="1"/>
      <p:bldP spid="41996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224</Words>
  <Application>Microsoft Office PowerPoint</Application>
  <PresentationFormat>Prezentácia na obrazovke (4:3)</PresentationFormat>
  <Paragraphs>59</Paragraphs>
  <Slides>12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Prezentácia programu PowerPoint</vt:lpstr>
      <vt:lpstr>Prezentácia programu PowerPoint</vt:lpstr>
      <vt:lpstr>Prezentácia programu PowerPoint</vt:lpstr>
      <vt:lpstr>Obrázky pomenuj. Vyber hygienické potreby.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34</cp:revision>
  <dcterms:created xsi:type="dcterms:W3CDTF">2010-04-05T12:24:21Z</dcterms:created>
  <dcterms:modified xsi:type="dcterms:W3CDTF">2014-02-20T11:07:20Z</dcterms:modified>
</cp:coreProperties>
</file>