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6" r:id="rId3"/>
    <p:sldId id="261" r:id="rId4"/>
    <p:sldId id="286" r:id="rId5"/>
    <p:sldId id="262" r:id="rId6"/>
    <p:sldId id="276" r:id="rId7"/>
    <p:sldId id="268" r:id="rId8"/>
    <p:sldId id="277" r:id="rId9"/>
    <p:sldId id="270" r:id="rId10"/>
    <p:sldId id="280" r:id="rId11"/>
    <p:sldId id="271" r:id="rId12"/>
    <p:sldId id="279" r:id="rId13"/>
    <p:sldId id="272" r:id="rId14"/>
    <p:sldId id="281" r:id="rId15"/>
    <p:sldId id="273" r:id="rId16"/>
    <p:sldId id="282" r:id="rId17"/>
    <p:sldId id="274" r:id="rId18"/>
    <p:sldId id="283" r:id="rId19"/>
    <p:sldId id="275" r:id="rId20"/>
    <p:sldId id="284" r:id="rId21"/>
    <p:sldId id="267" r:id="rId22"/>
    <p:sldId id="285" r:id="rId23"/>
    <p:sldId id="257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20.2.2014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20.2.2014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20.2.2014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20.2.2014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20.2.2014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20.2.2014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20.2.2014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agentura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97161"/>
            <a:ext cx="3765004" cy="86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logo-eu-s-odkazom-na-esf-stredn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71" y="250453"/>
            <a:ext cx="166687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op_vz_logo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629" y="255067"/>
            <a:ext cx="1350645" cy="137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07864" y="2924944"/>
            <a:ext cx="8218487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sk-SK" sz="5400" b="1" dirty="0">
                <a:solidFill>
                  <a:srgbClr val="000099"/>
                </a:solidFill>
                <a:latin typeface="Arial Black" pitchFamily="34" charset="0"/>
              </a:rPr>
              <a:t>Škola 21. storočia  </a:t>
            </a:r>
          </a:p>
        </p:txBody>
      </p:sp>
      <p:sp>
        <p:nvSpPr>
          <p:cNvPr id="9" name="Obdĺžnik 8"/>
          <p:cNvSpPr/>
          <p:nvPr/>
        </p:nvSpPr>
        <p:spPr>
          <a:xfrm>
            <a:off x="319871" y="4725144"/>
            <a:ext cx="85236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1400" dirty="0">
                <a:latin typeface="Arial" pitchFamily="34" charset="0"/>
                <a:cs typeface="Arial" pitchFamily="34" charset="0"/>
              </a:rPr>
              <a:t>Dopytovo orientovaný projekt</a:t>
            </a:r>
          </a:p>
          <a:p>
            <a:pPr algn="ctr"/>
            <a:r>
              <a:rPr lang="sk-SK" sz="1400" dirty="0">
                <a:latin typeface="Arial" pitchFamily="34" charset="0"/>
                <a:cs typeface="Arial" pitchFamily="34" charset="0"/>
              </a:rPr>
              <a:t>Moderné vzdelávanie pre vedomostnú spoločnosť/Projekt je spolufinancovaný zo zdrojov EÚ</a:t>
            </a:r>
          </a:p>
          <a:p>
            <a:pPr algn="ctr"/>
            <a:r>
              <a:rPr lang="sk-SK" sz="1400" dirty="0">
                <a:latin typeface="Arial" pitchFamily="34" charset="0"/>
                <a:cs typeface="Arial" pitchFamily="34" charset="0"/>
              </a:rPr>
              <a:t>Kód ITMS projektu 26110130435</a:t>
            </a:r>
          </a:p>
          <a:p>
            <a:pPr algn="ctr"/>
            <a:r>
              <a:rPr lang="sk-SK" sz="14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7" name="Obdĺžnik 6"/>
          <p:cNvSpPr/>
          <p:nvPr/>
        </p:nvSpPr>
        <p:spPr>
          <a:xfrm>
            <a:off x="5712544" y="5791200"/>
            <a:ext cx="2772071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1400" b="1" dirty="0" smtClean="0">
                <a:solidFill>
                  <a:schemeClr val="accent4">
                    <a:lumMod val="10000"/>
                  </a:schemeClr>
                </a:solidFill>
              </a:rPr>
              <a:t>PaedDr. Marta </a:t>
            </a:r>
            <a:r>
              <a:rPr lang="sk-SK" sz="1400" b="1" dirty="0" err="1" smtClean="0">
                <a:solidFill>
                  <a:schemeClr val="accent4">
                    <a:lumMod val="10000"/>
                  </a:schemeClr>
                </a:solidFill>
              </a:rPr>
              <a:t>Magdinová</a:t>
            </a:r>
            <a:r>
              <a:rPr lang="sk-SK" sz="1400" b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sk-SK" sz="1400" dirty="0">
                <a:solidFill>
                  <a:schemeClr val="accent4">
                    <a:lumMod val="10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194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"/>
            <a:ext cx="1694543" cy="2224089"/>
          </a:xfrm>
          <a:prstGeom prst="rect">
            <a:avLst/>
          </a:prstGeom>
          <a:noFill/>
        </p:spPr>
      </p:pic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457200"/>
            <a:ext cx="1481817" cy="2023947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 rot="19031904">
            <a:off x="-112385" y="578350"/>
            <a:ext cx="1803319" cy="2153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ArchUp">
              <a:avLst>
                <a:gd name="adj" fmla="val 9421091"/>
              </a:avLst>
            </a:prstTxWarp>
          </a:bodyPr>
          <a:lstStyle/>
          <a:p>
            <a:pPr algn="ctr"/>
            <a:r>
              <a:rPr lang="sk-SK" b="1" dirty="0" smtClean="0"/>
              <a:t>VYSKÚŠAJ SA </a:t>
            </a:r>
            <a:endParaRPr lang="sk-SK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2819400" y="1524000"/>
            <a:ext cx="40386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AKÁ HUBA JE NA OBRÁZKU?</a:t>
            </a:r>
            <a:endParaRPr lang="sk-SK" sz="2400" b="1" dirty="0"/>
          </a:p>
        </p:txBody>
      </p:sp>
      <p:sp>
        <p:nvSpPr>
          <p:cNvPr id="13" name="Obdĺžnik 12"/>
          <p:cNvSpPr/>
          <p:nvPr/>
        </p:nvSpPr>
        <p:spPr>
          <a:xfrm>
            <a:off x="1066800" y="3657600"/>
            <a:ext cx="182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JEDLÁ</a:t>
            </a:r>
            <a:endParaRPr lang="sk-SK" sz="2800" b="1" dirty="0"/>
          </a:p>
        </p:txBody>
      </p:sp>
      <p:sp>
        <p:nvSpPr>
          <p:cNvPr id="14" name="Obdĺžnik 13"/>
          <p:cNvSpPr/>
          <p:nvPr/>
        </p:nvSpPr>
        <p:spPr>
          <a:xfrm>
            <a:off x="3276600" y="2667000"/>
            <a:ext cx="2971800" cy="335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077200" y="6324600"/>
            <a:ext cx="838200" cy="3810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Picture 6" descr="Funny mushroom stock photograph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8600" y="5715000"/>
            <a:ext cx="838200" cy="951470"/>
          </a:xfrm>
          <a:prstGeom prst="rect">
            <a:avLst/>
          </a:prstGeom>
          <a:noFill/>
        </p:spPr>
      </p:pic>
      <p:sp>
        <p:nvSpPr>
          <p:cNvPr id="20" name="Tlačidlo akcie: Späť alebo Predchádzajúci 19">
            <a:hlinkClick r:id="" action="ppaction://hlinkshowjump?jump=previousslide" highlightClick="1"/>
          </p:cNvPr>
          <p:cNvSpPr/>
          <p:nvPr/>
        </p:nvSpPr>
        <p:spPr>
          <a:xfrm>
            <a:off x="1295400" y="6400800"/>
            <a:ext cx="609600" cy="304800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6477000" y="3657600"/>
            <a:ext cx="182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JEDOVATÁ</a:t>
            </a:r>
            <a:endParaRPr lang="sk-SK" sz="2800" b="1" dirty="0"/>
          </a:p>
        </p:txBody>
      </p:sp>
      <p:pic>
        <p:nvPicPr>
          <p:cNvPr id="19" name="Picture 4" descr="http://www.bioweb.genezis.eu/huby/basidiomycetes1.jpg"/>
          <p:cNvPicPr>
            <a:picLocks noChangeAspect="1" noChangeArrowheads="1"/>
          </p:cNvPicPr>
          <p:nvPr/>
        </p:nvPicPr>
        <p:blipFill>
          <a:blip r:embed="rId5" cstate="print"/>
          <a:srcRect l="39345" t="47297" r="29508" b="22904"/>
          <a:stretch>
            <a:fillRect/>
          </a:stretch>
        </p:blipFill>
        <p:spPr bwMode="auto">
          <a:xfrm>
            <a:off x="3657600" y="3048000"/>
            <a:ext cx="2209800" cy="274320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"/>
            <a:ext cx="1694543" cy="2224089"/>
          </a:xfrm>
          <a:prstGeom prst="rect">
            <a:avLst/>
          </a:prstGeom>
          <a:noFill/>
        </p:spPr>
      </p:pic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457200"/>
            <a:ext cx="1481817" cy="2023947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 rot="19031904">
            <a:off x="-112385" y="578350"/>
            <a:ext cx="1803319" cy="2153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ArchUp">
              <a:avLst>
                <a:gd name="adj" fmla="val 9421091"/>
              </a:avLst>
            </a:prstTxWarp>
          </a:bodyPr>
          <a:lstStyle/>
          <a:p>
            <a:pPr algn="ctr"/>
            <a:r>
              <a:rPr lang="sk-SK" b="1" dirty="0" smtClean="0"/>
              <a:t>VYSKÚŠAJ SA </a:t>
            </a:r>
            <a:endParaRPr lang="sk-SK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2895600" y="1524000"/>
            <a:ext cx="40386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AKÁ HUBA JE NA OBRÁZKU?</a:t>
            </a:r>
            <a:endParaRPr lang="sk-SK" sz="2400" b="1" dirty="0"/>
          </a:p>
        </p:txBody>
      </p:sp>
      <p:sp>
        <p:nvSpPr>
          <p:cNvPr id="11" name="Obdĺžnik 10"/>
          <p:cNvSpPr/>
          <p:nvPr/>
        </p:nvSpPr>
        <p:spPr>
          <a:xfrm>
            <a:off x="6172200" y="2971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hríb satanský</a:t>
            </a:r>
            <a:endParaRPr lang="sk-SK" dirty="0"/>
          </a:p>
        </p:txBody>
      </p:sp>
      <p:sp>
        <p:nvSpPr>
          <p:cNvPr id="12" name="Obdĺžnik 11"/>
          <p:cNvSpPr/>
          <p:nvPr/>
        </p:nvSpPr>
        <p:spPr>
          <a:xfrm>
            <a:off x="6172200" y="3733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muchotrávka červená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6172200" y="4495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kozák osikový</a:t>
            </a:r>
            <a:endParaRPr lang="sk-SK" dirty="0"/>
          </a:p>
        </p:txBody>
      </p:sp>
      <p:sp>
        <p:nvSpPr>
          <p:cNvPr id="14" name="Obdĺžnik 13"/>
          <p:cNvSpPr/>
          <p:nvPr/>
        </p:nvSpPr>
        <p:spPr>
          <a:xfrm>
            <a:off x="2209800" y="2667000"/>
            <a:ext cx="2971800" cy="335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077200" y="6324600"/>
            <a:ext cx="838200" cy="3810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Picture 6" descr="Funny mushroom stock photograph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8600" y="5715000"/>
            <a:ext cx="838200" cy="951470"/>
          </a:xfrm>
          <a:prstGeom prst="rect">
            <a:avLst/>
          </a:prstGeom>
          <a:noFill/>
        </p:spPr>
      </p:pic>
      <p:sp>
        <p:nvSpPr>
          <p:cNvPr id="19" name="Oválna bublina 18"/>
          <p:cNvSpPr/>
          <p:nvPr/>
        </p:nvSpPr>
        <p:spPr>
          <a:xfrm>
            <a:off x="0" y="4267200"/>
            <a:ext cx="2209800" cy="1066800"/>
          </a:xfrm>
          <a:prstGeom prst="wedgeEllipseCallout">
            <a:avLst>
              <a:gd name="adj1" fmla="val -10684"/>
              <a:gd name="adj2" fmla="val 11006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Správne, je to kozák osikový!</a:t>
            </a:r>
            <a:endParaRPr lang="sk-SK" b="1" dirty="0"/>
          </a:p>
        </p:txBody>
      </p:sp>
      <p:pic>
        <p:nvPicPr>
          <p:cNvPr id="27650" name="Picture 2" descr="http://t2.gstatic.com/images?q=tbn:ANd9GcQs9XLS7oroLvFUuQMD_10CXg7Kbgs5-s6BIw1sivpsJLBWumLt7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2971799"/>
            <a:ext cx="2209800" cy="2770909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Tlačidlo akcie: Späť alebo Predchádzajúci 17">
            <a:hlinkClick r:id="" action="ppaction://hlinkshowjump?jump=previousslide" highlightClick="1"/>
          </p:cNvPr>
          <p:cNvSpPr/>
          <p:nvPr/>
        </p:nvSpPr>
        <p:spPr>
          <a:xfrm>
            <a:off x="1295400" y="6400800"/>
            <a:ext cx="609600" cy="304800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"/>
            <a:ext cx="1694543" cy="2224089"/>
          </a:xfrm>
          <a:prstGeom prst="rect">
            <a:avLst/>
          </a:prstGeom>
          <a:noFill/>
        </p:spPr>
      </p:pic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457200"/>
            <a:ext cx="1481817" cy="2023947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 rot="19031904">
            <a:off x="-112385" y="578350"/>
            <a:ext cx="1803319" cy="2153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ArchUp">
              <a:avLst>
                <a:gd name="adj" fmla="val 9421091"/>
              </a:avLst>
            </a:prstTxWarp>
          </a:bodyPr>
          <a:lstStyle/>
          <a:p>
            <a:pPr algn="ctr"/>
            <a:r>
              <a:rPr lang="sk-SK" b="1" dirty="0" smtClean="0"/>
              <a:t>VYSKÚŠAJ SA </a:t>
            </a:r>
            <a:endParaRPr lang="sk-SK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2819400" y="1524000"/>
            <a:ext cx="40386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AKÁ HUBA JE NA OBRÁZKU?</a:t>
            </a:r>
            <a:endParaRPr lang="sk-SK" sz="2400" b="1" dirty="0"/>
          </a:p>
        </p:txBody>
      </p:sp>
      <p:sp>
        <p:nvSpPr>
          <p:cNvPr id="13" name="Obdĺžnik 12"/>
          <p:cNvSpPr/>
          <p:nvPr/>
        </p:nvSpPr>
        <p:spPr>
          <a:xfrm>
            <a:off x="1066800" y="3657600"/>
            <a:ext cx="182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JEDLÁ</a:t>
            </a:r>
            <a:endParaRPr lang="sk-SK" sz="2800" b="1" dirty="0"/>
          </a:p>
        </p:txBody>
      </p:sp>
      <p:sp>
        <p:nvSpPr>
          <p:cNvPr id="14" name="Obdĺžnik 13"/>
          <p:cNvSpPr/>
          <p:nvPr/>
        </p:nvSpPr>
        <p:spPr>
          <a:xfrm>
            <a:off x="3276600" y="2667000"/>
            <a:ext cx="2971800" cy="335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077200" y="6324600"/>
            <a:ext cx="838200" cy="3810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Picture 6" descr="Funny mushroom stock photograph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8600" y="5715000"/>
            <a:ext cx="838200" cy="951470"/>
          </a:xfrm>
          <a:prstGeom prst="rect">
            <a:avLst/>
          </a:prstGeom>
          <a:noFill/>
        </p:spPr>
      </p:pic>
      <p:sp>
        <p:nvSpPr>
          <p:cNvPr id="20" name="Tlačidlo akcie: Späť alebo Predchádzajúci 19">
            <a:hlinkClick r:id="" action="ppaction://hlinkshowjump?jump=previousslide" highlightClick="1"/>
          </p:cNvPr>
          <p:cNvSpPr/>
          <p:nvPr/>
        </p:nvSpPr>
        <p:spPr>
          <a:xfrm>
            <a:off x="1295400" y="6400800"/>
            <a:ext cx="609600" cy="304800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6477000" y="3657600"/>
            <a:ext cx="182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JEDOVATÁ</a:t>
            </a:r>
            <a:endParaRPr lang="sk-SK" sz="2800" b="1" dirty="0"/>
          </a:p>
        </p:txBody>
      </p:sp>
      <p:pic>
        <p:nvPicPr>
          <p:cNvPr id="21" name="Picture 2" descr="http://t2.gstatic.com/images?q=tbn:ANd9GcQs9XLS7oroLvFUuQMD_10CXg7Kbgs5-s6BIw1sivpsJLBWumLt7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2971800"/>
            <a:ext cx="2209800" cy="2770909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"/>
            <a:ext cx="1694543" cy="2224089"/>
          </a:xfrm>
          <a:prstGeom prst="rect">
            <a:avLst/>
          </a:prstGeom>
          <a:noFill/>
        </p:spPr>
      </p:pic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457200"/>
            <a:ext cx="1481817" cy="2023947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 rot="19031904">
            <a:off x="-112385" y="578350"/>
            <a:ext cx="1803319" cy="2153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ArchUp">
              <a:avLst>
                <a:gd name="adj" fmla="val 9421091"/>
              </a:avLst>
            </a:prstTxWarp>
          </a:bodyPr>
          <a:lstStyle/>
          <a:p>
            <a:pPr algn="ctr"/>
            <a:r>
              <a:rPr lang="sk-SK" b="1" dirty="0" smtClean="0"/>
              <a:t>VYSKÚŠAJ SA </a:t>
            </a:r>
            <a:endParaRPr lang="sk-SK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2895600" y="1524000"/>
            <a:ext cx="40386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AKÁ HUBA JE NA OBRÁZKU?</a:t>
            </a:r>
            <a:endParaRPr lang="sk-SK" sz="2400" b="1" dirty="0"/>
          </a:p>
        </p:txBody>
      </p:sp>
      <p:sp>
        <p:nvSpPr>
          <p:cNvPr id="11" name="Obdĺžnik 10"/>
          <p:cNvSpPr/>
          <p:nvPr/>
        </p:nvSpPr>
        <p:spPr>
          <a:xfrm>
            <a:off x="6172200" y="2971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hríb satanský</a:t>
            </a:r>
            <a:endParaRPr lang="sk-SK" dirty="0"/>
          </a:p>
        </p:txBody>
      </p:sp>
      <p:sp>
        <p:nvSpPr>
          <p:cNvPr id="12" name="Obdĺžnik 11"/>
          <p:cNvSpPr/>
          <p:nvPr/>
        </p:nvSpPr>
        <p:spPr>
          <a:xfrm>
            <a:off x="6172200" y="3733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muchotrávka červená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6172200" y="4495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kozák osikový</a:t>
            </a:r>
            <a:endParaRPr lang="sk-SK" dirty="0"/>
          </a:p>
        </p:txBody>
      </p:sp>
      <p:sp>
        <p:nvSpPr>
          <p:cNvPr id="14" name="Obdĺžnik 13"/>
          <p:cNvSpPr/>
          <p:nvPr/>
        </p:nvSpPr>
        <p:spPr>
          <a:xfrm>
            <a:off x="2209800" y="2667000"/>
            <a:ext cx="2971800" cy="335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077200" y="6324600"/>
            <a:ext cx="838200" cy="3810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Picture 6" descr="Funny mushroom stock photograph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8600" y="5715000"/>
            <a:ext cx="838200" cy="951470"/>
          </a:xfrm>
          <a:prstGeom prst="rect">
            <a:avLst/>
          </a:prstGeom>
          <a:noFill/>
        </p:spPr>
      </p:pic>
      <p:sp>
        <p:nvSpPr>
          <p:cNvPr id="19" name="Oválna bublina 18"/>
          <p:cNvSpPr/>
          <p:nvPr/>
        </p:nvSpPr>
        <p:spPr>
          <a:xfrm>
            <a:off x="0" y="4267200"/>
            <a:ext cx="2209800" cy="1066800"/>
          </a:xfrm>
          <a:prstGeom prst="wedgeEllipseCallout">
            <a:avLst>
              <a:gd name="adj1" fmla="val -10684"/>
              <a:gd name="adj2" fmla="val 11006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Správne, je to hríb satanský!</a:t>
            </a:r>
            <a:endParaRPr lang="sk-SK" b="1" dirty="0"/>
          </a:p>
        </p:txBody>
      </p:sp>
      <p:pic>
        <p:nvPicPr>
          <p:cNvPr id="30722" name="Picture 2" descr="http://t0.gstatic.com/images?q=tbn:ANd9GcRo56oEMQZUNVvB2Hm4xX6Gd_UInIloQEch7jBJ_lwe-p2O857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048000"/>
            <a:ext cx="2133600" cy="274320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Tlačidlo akcie: Späť alebo Predchádzajúci 17">
            <a:hlinkClick r:id="" action="ppaction://hlinkshowjump?jump=previousslide" highlightClick="1"/>
          </p:cNvPr>
          <p:cNvSpPr/>
          <p:nvPr/>
        </p:nvSpPr>
        <p:spPr>
          <a:xfrm>
            <a:off x="1295400" y="6400800"/>
            <a:ext cx="609600" cy="304800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"/>
            <a:ext cx="1694543" cy="2224089"/>
          </a:xfrm>
          <a:prstGeom prst="rect">
            <a:avLst/>
          </a:prstGeom>
          <a:noFill/>
        </p:spPr>
      </p:pic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457200"/>
            <a:ext cx="1481817" cy="2023947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 rot="19031904">
            <a:off x="-112385" y="578350"/>
            <a:ext cx="1803319" cy="2153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ArchUp">
              <a:avLst>
                <a:gd name="adj" fmla="val 9421091"/>
              </a:avLst>
            </a:prstTxWarp>
          </a:bodyPr>
          <a:lstStyle/>
          <a:p>
            <a:pPr algn="ctr"/>
            <a:r>
              <a:rPr lang="sk-SK" b="1" dirty="0" smtClean="0"/>
              <a:t>VYSKÚŠAJ SA </a:t>
            </a:r>
            <a:endParaRPr lang="sk-SK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2819400" y="1524000"/>
            <a:ext cx="40386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AKÁ HUBA JE NA OBRÁZKU?</a:t>
            </a:r>
            <a:endParaRPr lang="sk-SK" sz="2400" b="1" dirty="0"/>
          </a:p>
        </p:txBody>
      </p:sp>
      <p:sp>
        <p:nvSpPr>
          <p:cNvPr id="13" name="Obdĺžnik 12"/>
          <p:cNvSpPr/>
          <p:nvPr/>
        </p:nvSpPr>
        <p:spPr>
          <a:xfrm>
            <a:off x="1066800" y="3657600"/>
            <a:ext cx="182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JEDLÁ</a:t>
            </a:r>
            <a:endParaRPr lang="sk-SK" sz="2800" b="1" dirty="0"/>
          </a:p>
        </p:txBody>
      </p:sp>
      <p:sp>
        <p:nvSpPr>
          <p:cNvPr id="14" name="Obdĺžnik 13"/>
          <p:cNvSpPr/>
          <p:nvPr/>
        </p:nvSpPr>
        <p:spPr>
          <a:xfrm>
            <a:off x="3276600" y="2667000"/>
            <a:ext cx="2971800" cy="335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077200" y="6324600"/>
            <a:ext cx="838200" cy="3810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Picture 6" descr="Funny mushroom stock photograph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8600" y="5715000"/>
            <a:ext cx="838200" cy="951470"/>
          </a:xfrm>
          <a:prstGeom prst="rect">
            <a:avLst/>
          </a:prstGeom>
          <a:noFill/>
        </p:spPr>
      </p:pic>
      <p:sp>
        <p:nvSpPr>
          <p:cNvPr id="20" name="Tlačidlo akcie: Späť alebo Predchádzajúci 19">
            <a:hlinkClick r:id="" action="ppaction://hlinkshowjump?jump=previousslide" highlightClick="1"/>
          </p:cNvPr>
          <p:cNvSpPr/>
          <p:nvPr/>
        </p:nvSpPr>
        <p:spPr>
          <a:xfrm>
            <a:off x="1295400" y="6400800"/>
            <a:ext cx="609600" cy="304800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6477000" y="3657600"/>
            <a:ext cx="182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JEDOVATÁ</a:t>
            </a:r>
            <a:endParaRPr lang="sk-SK" sz="2800" b="1" dirty="0"/>
          </a:p>
        </p:txBody>
      </p:sp>
      <p:pic>
        <p:nvPicPr>
          <p:cNvPr id="18" name="Picture 2" descr="http://t0.gstatic.com/images?q=tbn:ANd9GcRo56oEMQZUNVvB2Hm4xX6Gd_UInIloQEch7jBJ_lwe-p2O857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3048000"/>
            <a:ext cx="2209800" cy="274320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"/>
            <a:ext cx="1694543" cy="2224089"/>
          </a:xfrm>
          <a:prstGeom prst="rect">
            <a:avLst/>
          </a:prstGeom>
          <a:noFill/>
        </p:spPr>
      </p:pic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457200"/>
            <a:ext cx="1481817" cy="2023947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 rot="19031904">
            <a:off x="-112385" y="578350"/>
            <a:ext cx="1803319" cy="2153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ArchUp">
              <a:avLst>
                <a:gd name="adj" fmla="val 9421091"/>
              </a:avLst>
            </a:prstTxWarp>
          </a:bodyPr>
          <a:lstStyle/>
          <a:p>
            <a:pPr algn="ctr"/>
            <a:r>
              <a:rPr lang="sk-SK" b="1" dirty="0" smtClean="0"/>
              <a:t>VYSKÚŠAJ SA </a:t>
            </a:r>
            <a:endParaRPr lang="sk-SK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2895600" y="1524000"/>
            <a:ext cx="40386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AKÁ HUBA JE NA OBRÁZKU?</a:t>
            </a:r>
            <a:endParaRPr lang="sk-SK" sz="2400" b="1" dirty="0"/>
          </a:p>
        </p:txBody>
      </p:sp>
      <p:sp>
        <p:nvSpPr>
          <p:cNvPr id="11" name="Obdĺžnik 10"/>
          <p:cNvSpPr/>
          <p:nvPr/>
        </p:nvSpPr>
        <p:spPr>
          <a:xfrm>
            <a:off x="6172200" y="2971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hliva ustricová</a:t>
            </a:r>
            <a:endParaRPr lang="sk-SK" dirty="0"/>
          </a:p>
        </p:txBody>
      </p:sp>
      <p:sp>
        <p:nvSpPr>
          <p:cNvPr id="12" name="Obdĺžnik 11"/>
          <p:cNvSpPr/>
          <p:nvPr/>
        </p:nvSpPr>
        <p:spPr>
          <a:xfrm>
            <a:off x="6172200" y="3733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hríb dubový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6172200" y="4495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bedľa vysoká</a:t>
            </a:r>
            <a:endParaRPr lang="sk-SK" dirty="0"/>
          </a:p>
        </p:txBody>
      </p:sp>
      <p:sp>
        <p:nvSpPr>
          <p:cNvPr id="14" name="Obdĺžnik 13"/>
          <p:cNvSpPr/>
          <p:nvPr/>
        </p:nvSpPr>
        <p:spPr>
          <a:xfrm>
            <a:off x="2209800" y="2667000"/>
            <a:ext cx="2971800" cy="335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077200" y="6324600"/>
            <a:ext cx="838200" cy="3810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Picture 6" descr="Funny mushroom stock photograph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8600" y="5715000"/>
            <a:ext cx="838200" cy="951470"/>
          </a:xfrm>
          <a:prstGeom prst="rect">
            <a:avLst/>
          </a:prstGeom>
          <a:noFill/>
        </p:spPr>
      </p:pic>
      <p:sp>
        <p:nvSpPr>
          <p:cNvPr id="19" name="Oválna bublina 18"/>
          <p:cNvSpPr/>
          <p:nvPr/>
        </p:nvSpPr>
        <p:spPr>
          <a:xfrm>
            <a:off x="0" y="4267200"/>
            <a:ext cx="2209800" cy="1066800"/>
          </a:xfrm>
          <a:prstGeom prst="wedgeEllipseCallout">
            <a:avLst>
              <a:gd name="adj1" fmla="val -10684"/>
              <a:gd name="adj2" fmla="val 11006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Správne, je to bedľa vysoká!</a:t>
            </a:r>
            <a:endParaRPr lang="sk-SK" b="1" dirty="0"/>
          </a:p>
        </p:txBody>
      </p:sp>
      <p:pic>
        <p:nvPicPr>
          <p:cNvPr id="31746" name="Picture 2" descr="http://t0.gstatic.com/images?q=tbn:ANd9GcT--IWn5x2_j4-cg6npulSeflp-sksV4iHemF_98A-QFxm67j8Yv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2971800"/>
            <a:ext cx="2133600" cy="27976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18" name="Tlačidlo akcie: Späť alebo Predchádzajúci 17">
            <a:hlinkClick r:id="" action="ppaction://hlinkshowjump?jump=previousslide" highlightClick="1"/>
          </p:cNvPr>
          <p:cNvSpPr/>
          <p:nvPr/>
        </p:nvSpPr>
        <p:spPr>
          <a:xfrm>
            <a:off x="1295400" y="6400800"/>
            <a:ext cx="609600" cy="304800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"/>
            <a:ext cx="1694543" cy="2224089"/>
          </a:xfrm>
          <a:prstGeom prst="rect">
            <a:avLst/>
          </a:prstGeom>
          <a:noFill/>
        </p:spPr>
      </p:pic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457200"/>
            <a:ext cx="1481817" cy="2023947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 rot="19031904">
            <a:off x="-112385" y="578350"/>
            <a:ext cx="1803319" cy="2153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ArchUp">
              <a:avLst>
                <a:gd name="adj" fmla="val 9421091"/>
              </a:avLst>
            </a:prstTxWarp>
          </a:bodyPr>
          <a:lstStyle/>
          <a:p>
            <a:pPr algn="ctr"/>
            <a:r>
              <a:rPr lang="sk-SK" b="1" dirty="0" smtClean="0"/>
              <a:t>VYSKÚŠAJ SA </a:t>
            </a:r>
            <a:endParaRPr lang="sk-SK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2819400" y="1524000"/>
            <a:ext cx="40386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AKÁ HUBA JE NA OBRÁZKU?</a:t>
            </a:r>
            <a:endParaRPr lang="sk-SK" sz="2400" b="1" dirty="0"/>
          </a:p>
        </p:txBody>
      </p:sp>
      <p:sp>
        <p:nvSpPr>
          <p:cNvPr id="13" name="Obdĺžnik 12"/>
          <p:cNvSpPr/>
          <p:nvPr/>
        </p:nvSpPr>
        <p:spPr>
          <a:xfrm>
            <a:off x="1066800" y="3657600"/>
            <a:ext cx="182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JEDLÁ</a:t>
            </a:r>
            <a:endParaRPr lang="sk-SK" sz="2800" b="1" dirty="0"/>
          </a:p>
        </p:txBody>
      </p:sp>
      <p:sp>
        <p:nvSpPr>
          <p:cNvPr id="14" name="Obdĺžnik 13"/>
          <p:cNvSpPr/>
          <p:nvPr/>
        </p:nvSpPr>
        <p:spPr>
          <a:xfrm>
            <a:off x="3276600" y="2667000"/>
            <a:ext cx="2971800" cy="335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077200" y="6324600"/>
            <a:ext cx="838200" cy="3810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Picture 6" descr="Funny mushroom stock photograph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8600" y="5715000"/>
            <a:ext cx="838200" cy="951470"/>
          </a:xfrm>
          <a:prstGeom prst="rect">
            <a:avLst/>
          </a:prstGeom>
          <a:noFill/>
        </p:spPr>
      </p:pic>
      <p:sp>
        <p:nvSpPr>
          <p:cNvPr id="20" name="Tlačidlo akcie: Späť alebo Predchádzajúci 19">
            <a:hlinkClick r:id="" action="ppaction://hlinkshowjump?jump=previousslide" highlightClick="1"/>
          </p:cNvPr>
          <p:cNvSpPr/>
          <p:nvPr/>
        </p:nvSpPr>
        <p:spPr>
          <a:xfrm>
            <a:off x="1295400" y="6400800"/>
            <a:ext cx="609600" cy="304800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6477000" y="3657600"/>
            <a:ext cx="182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JEDOVATÁ</a:t>
            </a:r>
            <a:endParaRPr lang="sk-SK" sz="2800" b="1" dirty="0"/>
          </a:p>
        </p:txBody>
      </p:sp>
      <p:pic>
        <p:nvPicPr>
          <p:cNvPr id="19" name="Picture 2" descr="http://t0.gstatic.com/images?q=tbn:ANd9GcT--IWn5x2_j4-cg6npulSeflp-sksV4iHemF_98A-QFxm67j8Yv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2971800"/>
            <a:ext cx="2133600" cy="27976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"/>
            <a:ext cx="1694543" cy="2224089"/>
          </a:xfrm>
          <a:prstGeom prst="rect">
            <a:avLst/>
          </a:prstGeom>
          <a:noFill/>
        </p:spPr>
      </p:pic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457200"/>
            <a:ext cx="1481817" cy="2023947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 rot="19031904">
            <a:off x="-112385" y="578350"/>
            <a:ext cx="1803319" cy="2153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ArchUp">
              <a:avLst>
                <a:gd name="adj" fmla="val 9421091"/>
              </a:avLst>
            </a:prstTxWarp>
          </a:bodyPr>
          <a:lstStyle/>
          <a:p>
            <a:pPr algn="ctr"/>
            <a:r>
              <a:rPr lang="sk-SK" b="1" dirty="0" smtClean="0"/>
              <a:t>VYSKÚŠAJ SA </a:t>
            </a:r>
            <a:endParaRPr lang="sk-SK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2895600" y="1524000"/>
            <a:ext cx="40386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AKÁ HUBA JE NA OBRÁZKU?</a:t>
            </a:r>
            <a:endParaRPr lang="sk-SK" sz="2400" b="1" dirty="0"/>
          </a:p>
        </p:txBody>
      </p:sp>
      <p:sp>
        <p:nvSpPr>
          <p:cNvPr id="11" name="Obdĺžnik 10"/>
          <p:cNvSpPr/>
          <p:nvPr/>
        </p:nvSpPr>
        <p:spPr>
          <a:xfrm>
            <a:off x="6172200" y="2971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hliva ustricová</a:t>
            </a:r>
            <a:endParaRPr lang="sk-SK" dirty="0"/>
          </a:p>
        </p:txBody>
      </p:sp>
      <p:sp>
        <p:nvSpPr>
          <p:cNvPr id="12" name="Obdĺžnik 11"/>
          <p:cNvSpPr/>
          <p:nvPr/>
        </p:nvSpPr>
        <p:spPr>
          <a:xfrm>
            <a:off x="6172200" y="3733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hríb dubový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6172200" y="4495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bedľa vysoká</a:t>
            </a:r>
            <a:endParaRPr lang="sk-SK" dirty="0"/>
          </a:p>
        </p:txBody>
      </p:sp>
      <p:sp>
        <p:nvSpPr>
          <p:cNvPr id="14" name="Obdĺžnik 13"/>
          <p:cNvSpPr/>
          <p:nvPr/>
        </p:nvSpPr>
        <p:spPr>
          <a:xfrm>
            <a:off x="2209800" y="2667000"/>
            <a:ext cx="2971800" cy="335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077200" y="6324600"/>
            <a:ext cx="838200" cy="3810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Picture 6" descr="Funny mushroom stock photograph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8600" y="5715000"/>
            <a:ext cx="838200" cy="951470"/>
          </a:xfrm>
          <a:prstGeom prst="rect">
            <a:avLst/>
          </a:prstGeom>
          <a:noFill/>
        </p:spPr>
      </p:pic>
      <p:sp>
        <p:nvSpPr>
          <p:cNvPr id="19" name="Oválna bublina 18"/>
          <p:cNvSpPr/>
          <p:nvPr/>
        </p:nvSpPr>
        <p:spPr>
          <a:xfrm>
            <a:off x="0" y="4267200"/>
            <a:ext cx="2209800" cy="1066800"/>
          </a:xfrm>
          <a:prstGeom prst="wedgeEllipseCallout">
            <a:avLst>
              <a:gd name="adj1" fmla="val -10684"/>
              <a:gd name="adj2" fmla="val 11006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Správne, je to hríb dubový!</a:t>
            </a:r>
            <a:endParaRPr lang="sk-SK" b="1" dirty="0"/>
          </a:p>
        </p:txBody>
      </p:sp>
      <p:pic>
        <p:nvPicPr>
          <p:cNvPr id="32774" name="Picture 6" descr="http://t3.gstatic.com/images?q=tbn:ANd9GcQiWyGD8qI5y_zAoJOkExB-gjUPjDyRoQx7JONZEVyADPwabY6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2895599"/>
            <a:ext cx="2286000" cy="2857501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" name="Tlačidlo akcie: Späť alebo Predchádzajúci 19">
            <a:hlinkClick r:id="" action="ppaction://hlinkshowjump?jump=previousslide" highlightClick="1"/>
          </p:cNvPr>
          <p:cNvSpPr/>
          <p:nvPr/>
        </p:nvSpPr>
        <p:spPr>
          <a:xfrm>
            <a:off x="1295400" y="6400800"/>
            <a:ext cx="609600" cy="304800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"/>
            <a:ext cx="1694543" cy="2224089"/>
          </a:xfrm>
          <a:prstGeom prst="rect">
            <a:avLst/>
          </a:prstGeom>
          <a:noFill/>
        </p:spPr>
      </p:pic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457200"/>
            <a:ext cx="1481817" cy="2023947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 rot="19031904">
            <a:off x="-112385" y="578350"/>
            <a:ext cx="1803319" cy="2153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ArchUp">
              <a:avLst>
                <a:gd name="adj" fmla="val 9421091"/>
              </a:avLst>
            </a:prstTxWarp>
          </a:bodyPr>
          <a:lstStyle/>
          <a:p>
            <a:pPr algn="ctr"/>
            <a:r>
              <a:rPr lang="sk-SK" b="1" dirty="0" smtClean="0"/>
              <a:t>VYSKÚŠAJ SA </a:t>
            </a:r>
            <a:endParaRPr lang="sk-SK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2819400" y="1524000"/>
            <a:ext cx="40386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AKÁ HUBA JE NA OBRÁZKU?</a:t>
            </a:r>
            <a:endParaRPr lang="sk-SK" sz="2400" b="1" dirty="0"/>
          </a:p>
        </p:txBody>
      </p:sp>
      <p:sp>
        <p:nvSpPr>
          <p:cNvPr id="13" name="Obdĺžnik 12"/>
          <p:cNvSpPr/>
          <p:nvPr/>
        </p:nvSpPr>
        <p:spPr>
          <a:xfrm>
            <a:off x="1066800" y="3657600"/>
            <a:ext cx="182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JEDLÁ</a:t>
            </a:r>
            <a:endParaRPr lang="sk-SK" sz="2800" b="1" dirty="0"/>
          </a:p>
        </p:txBody>
      </p:sp>
      <p:sp>
        <p:nvSpPr>
          <p:cNvPr id="14" name="Obdĺžnik 13"/>
          <p:cNvSpPr/>
          <p:nvPr/>
        </p:nvSpPr>
        <p:spPr>
          <a:xfrm>
            <a:off x="3276600" y="2667000"/>
            <a:ext cx="2971800" cy="335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077200" y="6324600"/>
            <a:ext cx="838200" cy="3810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Picture 6" descr="Funny mushroom stock photograph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8600" y="5715000"/>
            <a:ext cx="838200" cy="951470"/>
          </a:xfrm>
          <a:prstGeom prst="rect">
            <a:avLst/>
          </a:prstGeom>
          <a:noFill/>
        </p:spPr>
      </p:pic>
      <p:sp>
        <p:nvSpPr>
          <p:cNvPr id="20" name="Tlačidlo akcie: Späť alebo Predchádzajúci 19">
            <a:hlinkClick r:id="" action="ppaction://hlinkshowjump?jump=previousslide" highlightClick="1"/>
          </p:cNvPr>
          <p:cNvSpPr/>
          <p:nvPr/>
        </p:nvSpPr>
        <p:spPr>
          <a:xfrm>
            <a:off x="1295400" y="6400800"/>
            <a:ext cx="609600" cy="304800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6477000" y="3657600"/>
            <a:ext cx="182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JEDOVATÁ</a:t>
            </a:r>
            <a:endParaRPr lang="sk-SK" sz="2800" b="1" dirty="0"/>
          </a:p>
        </p:txBody>
      </p:sp>
      <p:pic>
        <p:nvPicPr>
          <p:cNvPr id="18" name="Picture 6" descr="http://t3.gstatic.com/images?q=tbn:ANd9GcQiWyGD8qI5y_zAoJOkExB-gjUPjDyRoQx7JONZEVyADPwabY6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2971800"/>
            <a:ext cx="2286000" cy="2857501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"/>
            <a:ext cx="1694543" cy="2224089"/>
          </a:xfrm>
          <a:prstGeom prst="rect">
            <a:avLst/>
          </a:prstGeom>
          <a:noFill/>
        </p:spPr>
      </p:pic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457200"/>
            <a:ext cx="1481817" cy="2023947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 rot="19031904">
            <a:off x="-112385" y="578350"/>
            <a:ext cx="1803319" cy="2153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ArchUp">
              <a:avLst>
                <a:gd name="adj" fmla="val 9421091"/>
              </a:avLst>
            </a:prstTxWarp>
          </a:bodyPr>
          <a:lstStyle/>
          <a:p>
            <a:pPr algn="ctr"/>
            <a:r>
              <a:rPr lang="sk-SK" b="1" dirty="0" smtClean="0"/>
              <a:t>VYSKÚŠAJ SA </a:t>
            </a:r>
            <a:endParaRPr lang="sk-SK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2895600" y="1524000"/>
            <a:ext cx="40386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AKÁ HUBA JE NA OBRÁZKU?</a:t>
            </a:r>
            <a:endParaRPr lang="sk-SK" sz="2400" b="1" dirty="0"/>
          </a:p>
        </p:txBody>
      </p:sp>
      <p:sp>
        <p:nvSpPr>
          <p:cNvPr id="11" name="Obdĺžnik 10"/>
          <p:cNvSpPr/>
          <p:nvPr/>
        </p:nvSpPr>
        <p:spPr>
          <a:xfrm>
            <a:off x="6172200" y="2971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hliva ustricová</a:t>
            </a:r>
            <a:endParaRPr lang="sk-SK" dirty="0"/>
          </a:p>
        </p:txBody>
      </p:sp>
      <p:sp>
        <p:nvSpPr>
          <p:cNvPr id="12" name="Obdĺžnik 11"/>
          <p:cNvSpPr/>
          <p:nvPr/>
        </p:nvSpPr>
        <p:spPr>
          <a:xfrm>
            <a:off x="6172200" y="3733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hríb dubový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6172200" y="4495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bedľa vysoká</a:t>
            </a:r>
            <a:endParaRPr lang="sk-SK" dirty="0"/>
          </a:p>
        </p:txBody>
      </p:sp>
      <p:sp>
        <p:nvSpPr>
          <p:cNvPr id="14" name="Obdĺžnik 13"/>
          <p:cNvSpPr/>
          <p:nvPr/>
        </p:nvSpPr>
        <p:spPr>
          <a:xfrm>
            <a:off x="2209800" y="2667000"/>
            <a:ext cx="2971800" cy="335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077200" y="6324600"/>
            <a:ext cx="838200" cy="3810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Picture 6" descr="Funny mushroom stock photograph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8600" y="5715000"/>
            <a:ext cx="838200" cy="951470"/>
          </a:xfrm>
          <a:prstGeom prst="rect">
            <a:avLst/>
          </a:prstGeom>
          <a:noFill/>
        </p:spPr>
      </p:pic>
      <p:sp>
        <p:nvSpPr>
          <p:cNvPr id="19" name="Oválna bublina 18"/>
          <p:cNvSpPr/>
          <p:nvPr/>
        </p:nvSpPr>
        <p:spPr>
          <a:xfrm>
            <a:off x="152400" y="4267200"/>
            <a:ext cx="2057400" cy="1066800"/>
          </a:xfrm>
          <a:prstGeom prst="wedgeEllipseCallout">
            <a:avLst>
              <a:gd name="adj1" fmla="val -10684"/>
              <a:gd name="adj2" fmla="val 11006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Správne, je to hliva ustricová!</a:t>
            </a:r>
            <a:endParaRPr lang="sk-SK" b="1" dirty="0"/>
          </a:p>
        </p:txBody>
      </p:sp>
      <p:pic>
        <p:nvPicPr>
          <p:cNvPr id="33796" name="Picture 4" descr="http://t3.gstatic.com/images?q=tbn:ANd9GcQ5fuFbnVKC5DyLXalBmRWjA_cEH5wAwosRsh5VMj6H83zwDgV9E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3048000"/>
            <a:ext cx="2362200" cy="2676526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Tlačidlo akcie: Späť alebo Predchádzajúci 17">
            <a:hlinkClick r:id="" action="ppaction://hlinkshowjump?jump=previousslide" highlightClick="1"/>
          </p:cNvPr>
          <p:cNvSpPr/>
          <p:nvPr/>
        </p:nvSpPr>
        <p:spPr>
          <a:xfrm>
            <a:off x="1295400" y="6400800"/>
            <a:ext cx="609600" cy="304800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ĺžnik 9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vál 3"/>
          <p:cNvSpPr/>
          <p:nvPr/>
        </p:nvSpPr>
        <p:spPr>
          <a:xfrm>
            <a:off x="1828800" y="1524000"/>
            <a:ext cx="6019800" cy="3505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286000"/>
            <a:ext cx="7924800" cy="1981200"/>
          </a:xfrm>
        </p:spPr>
        <p:txBody>
          <a:bodyPr>
            <a:noAutofit/>
          </a:bodyPr>
          <a:lstStyle/>
          <a:p>
            <a:r>
              <a:rPr lang="sk-SK" sz="15000" b="1" dirty="0" smtClean="0">
                <a:latin typeface="Freestyle Script" pitchFamily="66" charset="0"/>
              </a:rPr>
              <a:t>HUBY</a:t>
            </a:r>
            <a:endParaRPr lang="sk-SK" sz="15000" b="1" dirty="0">
              <a:latin typeface="Freestyle Script" pitchFamily="66" charset="0"/>
            </a:endParaRPr>
          </a:p>
        </p:txBody>
      </p:sp>
      <p:pic>
        <p:nvPicPr>
          <p:cNvPr id="2054" name="Picture 6" descr="Funny mushroom stock photograph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52400" y="3733800"/>
            <a:ext cx="2442029" cy="2772032"/>
          </a:xfrm>
          <a:prstGeom prst="rect">
            <a:avLst/>
          </a:prstGeom>
          <a:noFill/>
        </p:spPr>
      </p:pic>
      <p:pic>
        <p:nvPicPr>
          <p:cNvPr id="2058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4191000"/>
            <a:ext cx="1752600" cy="2300289"/>
          </a:xfrm>
          <a:prstGeom prst="rect">
            <a:avLst/>
          </a:prstGeom>
          <a:noFill/>
        </p:spPr>
      </p:pic>
      <p:pic>
        <p:nvPicPr>
          <p:cNvPr id="2060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457200"/>
            <a:ext cx="1481817" cy="202394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"/>
            <a:ext cx="1694543" cy="2224089"/>
          </a:xfrm>
          <a:prstGeom prst="rect">
            <a:avLst/>
          </a:prstGeom>
          <a:noFill/>
        </p:spPr>
      </p:pic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457200"/>
            <a:ext cx="1481817" cy="2023947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 rot="19031904">
            <a:off x="-112385" y="578350"/>
            <a:ext cx="1803319" cy="2153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ArchUp">
              <a:avLst>
                <a:gd name="adj" fmla="val 9421091"/>
              </a:avLst>
            </a:prstTxWarp>
          </a:bodyPr>
          <a:lstStyle/>
          <a:p>
            <a:pPr algn="ctr"/>
            <a:r>
              <a:rPr lang="sk-SK" b="1" dirty="0" smtClean="0"/>
              <a:t>VYSKÚŠAJ SA </a:t>
            </a:r>
            <a:endParaRPr lang="sk-SK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2819400" y="1524000"/>
            <a:ext cx="40386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AKÁ HUBA JE NA OBRÁZKU?</a:t>
            </a:r>
            <a:endParaRPr lang="sk-SK" sz="2400" b="1" dirty="0"/>
          </a:p>
        </p:txBody>
      </p:sp>
      <p:sp>
        <p:nvSpPr>
          <p:cNvPr id="13" name="Obdĺžnik 12"/>
          <p:cNvSpPr/>
          <p:nvPr/>
        </p:nvSpPr>
        <p:spPr>
          <a:xfrm>
            <a:off x="1066800" y="3657600"/>
            <a:ext cx="182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JEDLÁ</a:t>
            </a:r>
            <a:endParaRPr lang="sk-SK" sz="2800" b="1" dirty="0"/>
          </a:p>
        </p:txBody>
      </p:sp>
      <p:sp>
        <p:nvSpPr>
          <p:cNvPr id="14" name="Obdĺžnik 13"/>
          <p:cNvSpPr/>
          <p:nvPr/>
        </p:nvSpPr>
        <p:spPr>
          <a:xfrm>
            <a:off x="3276600" y="2667000"/>
            <a:ext cx="2971800" cy="335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077200" y="6324600"/>
            <a:ext cx="838200" cy="3810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Picture 6" descr="Funny mushroom stock photograph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8600" y="5715000"/>
            <a:ext cx="838200" cy="951470"/>
          </a:xfrm>
          <a:prstGeom prst="rect">
            <a:avLst/>
          </a:prstGeom>
          <a:noFill/>
        </p:spPr>
      </p:pic>
      <p:sp>
        <p:nvSpPr>
          <p:cNvPr id="20" name="Tlačidlo akcie: Späť alebo Predchádzajúci 19">
            <a:hlinkClick r:id="" action="ppaction://hlinkshowjump?jump=previousslide" highlightClick="1"/>
          </p:cNvPr>
          <p:cNvSpPr/>
          <p:nvPr/>
        </p:nvSpPr>
        <p:spPr>
          <a:xfrm>
            <a:off x="1295400" y="6400800"/>
            <a:ext cx="609600" cy="304800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6477000" y="3657600"/>
            <a:ext cx="182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JEDOVATÁ</a:t>
            </a:r>
            <a:endParaRPr lang="sk-SK" sz="2800" b="1" dirty="0"/>
          </a:p>
        </p:txBody>
      </p:sp>
      <p:pic>
        <p:nvPicPr>
          <p:cNvPr id="19" name="Picture 4" descr="http://t3.gstatic.com/images?q=tbn:ANd9GcQ5fuFbnVKC5DyLXalBmRWjA_cEH5wAwosRsh5VMj6H83zwDgV9E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3048000"/>
            <a:ext cx="2362200" cy="2676526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"/>
            <a:ext cx="1694543" cy="2224089"/>
          </a:xfrm>
          <a:prstGeom prst="rect">
            <a:avLst/>
          </a:prstGeom>
          <a:noFill/>
        </p:spPr>
      </p:pic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457200"/>
            <a:ext cx="1481817" cy="2023947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 rot="19031904">
            <a:off x="-112385" y="578350"/>
            <a:ext cx="1803319" cy="2153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ArchUp">
              <a:avLst>
                <a:gd name="adj" fmla="val 9421091"/>
              </a:avLst>
            </a:prstTxWarp>
          </a:bodyPr>
          <a:lstStyle/>
          <a:p>
            <a:pPr algn="ctr"/>
            <a:r>
              <a:rPr lang="sk-SK" b="1" dirty="0" smtClean="0"/>
              <a:t>VYSKÚŠAJ SA </a:t>
            </a:r>
            <a:endParaRPr lang="sk-SK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2895600" y="1524000"/>
            <a:ext cx="40386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AKÁ HUBA JE NA OBRÁZKU?</a:t>
            </a:r>
            <a:endParaRPr lang="sk-SK" sz="2400" b="1" dirty="0"/>
          </a:p>
        </p:txBody>
      </p:sp>
      <p:sp>
        <p:nvSpPr>
          <p:cNvPr id="11" name="Obdĺžnik 10"/>
          <p:cNvSpPr/>
          <p:nvPr/>
        </p:nvSpPr>
        <p:spPr>
          <a:xfrm>
            <a:off x="6172200" y="2971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muchotrávka zelená</a:t>
            </a:r>
            <a:endParaRPr lang="sk-SK" dirty="0"/>
          </a:p>
        </p:txBody>
      </p:sp>
      <p:sp>
        <p:nvSpPr>
          <p:cNvPr id="12" name="Obdĺžnik 11"/>
          <p:cNvSpPr/>
          <p:nvPr/>
        </p:nvSpPr>
        <p:spPr>
          <a:xfrm>
            <a:off x="6172200" y="3733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šampiňón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6172200" y="4495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kozák osikový</a:t>
            </a:r>
            <a:endParaRPr lang="sk-SK" dirty="0"/>
          </a:p>
        </p:txBody>
      </p:sp>
      <p:sp>
        <p:nvSpPr>
          <p:cNvPr id="14" name="Obdĺžnik 13"/>
          <p:cNvSpPr/>
          <p:nvPr/>
        </p:nvSpPr>
        <p:spPr>
          <a:xfrm>
            <a:off x="2209800" y="2667000"/>
            <a:ext cx="2971800" cy="335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077200" y="6324600"/>
            <a:ext cx="838200" cy="3810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Picture 6" descr="Funny mushroom stock photograph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8600" y="5715000"/>
            <a:ext cx="838200" cy="951470"/>
          </a:xfrm>
          <a:prstGeom prst="rect">
            <a:avLst/>
          </a:prstGeom>
          <a:noFill/>
        </p:spPr>
      </p:pic>
      <p:sp>
        <p:nvSpPr>
          <p:cNvPr id="19" name="Oválna bublina 18"/>
          <p:cNvSpPr/>
          <p:nvPr/>
        </p:nvSpPr>
        <p:spPr>
          <a:xfrm>
            <a:off x="152400" y="4267200"/>
            <a:ext cx="2133600" cy="1066800"/>
          </a:xfrm>
          <a:prstGeom prst="wedgeEllipseCallout">
            <a:avLst>
              <a:gd name="adj1" fmla="val -10684"/>
              <a:gd name="adj2" fmla="val 11006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Správne, je to muchotrávka zelená!</a:t>
            </a:r>
            <a:endParaRPr lang="sk-SK" b="1" dirty="0"/>
          </a:p>
        </p:txBody>
      </p:sp>
      <p:pic>
        <p:nvPicPr>
          <p:cNvPr id="26628" name="Picture 4" descr="http://t0.gstatic.com/images?q=tbn:ANd9GcT-RWOxllyYXwaUbBNNo6wqiducnKb3AgIBcfYxIhq8X5I-FA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2887076"/>
            <a:ext cx="2209800" cy="2808876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" name="Tlačidlo akcie: Späť alebo Predchádzajúci 19">
            <a:hlinkClick r:id="" action="ppaction://hlinkshowjump?jump=previousslide" highlightClick="1"/>
          </p:cNvPr>
          <p:cNvSpPr/>
          <p:nvPr/>
        </p:nvSpPr>
        <p:spPr>
          <a:xfrm>
            <a:off x="1295400" y="6400800"/>
            <a:ext cx="609600" cy="304800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"/>
            <a:ext cx="1694543" cy="2224089"/>
          </a:xfrm>
          <a:prstGeom prst="rect">
            <a:avLst/>
          </a:prstGeom>
          <a:noFill/>
        </p:spPr>
      </p:pic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457200"/>
            <a:ext cx="1481817" cy="2023947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 rot="19031904">
            <a:off x="-112385" y="578350"/>
            <a:ext cx="1803319" cy="2153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ArchUp">
              <a:avLst>
                <a:gd name="adj" fmla="val 9421091"/>
              </a:avLst>
            </a:prstTxWarp>
          </a:bodyPr>
          <a:lstStyle/>
          <a:p>
            <a:pPr algn="ctr"/>
            <a:r>
              <a:rPr lang="sk-SK" b="1" dirty="0" smtClean="0"/>
              <a:t>VYSKÚŠAJ SA </a:t>
            </a:r>
            <a:endParaRPr lang="sk-SK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2819400" y="1524000"/>
            <a:ext cx="40386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AKÁ HUBA JE NA OBRÁZKU?</a:t>
            </a:r>
            <a:endParaRPr lang="sk-SK" sz="2400" b="1" dirty="0"/>
          </a:p>
        </p:txBody>
      </p:sp>
      <p:sp>
        <p:nvSpPr>
          <p:cNvPr id="13" name="Obdĺžnik 12"/>
          <p:cNvSpPr/>
          <p:nvPr/>
        </p:nvSpPr>
        <p:spPr>
          <a:xfrm>
            <a:off x="1066800" y="3657600"/>
            <a:ext cx="182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JEDLÁ</a:t>
            </a:r>
            <a:endParaRPr lang="sk-SK" sz="2800" b="1" dirty="0"/>
          </a:p>
        </p:txBody>
      </p:sp>
      <p:sp>
        <p:nvSpPr>
          <p:cNvPr id="14" name="Obdĺžnik 13"/>
          <p:cNvSpPr/>
          <p:nvPr/>
        </p:nvSpPr>
        <p:spPr>
          <a:xfrm>
            <a:off x="3276600" y="2667000"/>
            <a:ext cx="2971800" cy="335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077200" y="6324600"/>
            <a:ext cx="838200" cy="3810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Picture 6" descr="Funny mushroom stock photograph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8600" y="5715000"/>
            <a:ext cx="838200" cy="951470"/>
          </a:xfrm>
          <a:prstGeom prst="rect">
            <a:avLst/>
          </a:prstGeom>
          <a:noFill/>
        </p:spPr>
      </p:pic>
      <p:sp>
        <p:nvSpPr>
          <p:cNvPr id="20" name="Tlačidlo akcie: Späť alebo Predchádzajúci 19">
            <a:hlinkClick r:id="" action="ppaction://hlinkshowjump?jump=previousslide" highlightClick="1"/>
          </p:cNvPr>
          <p:cNvSpPr/>
          <p:nvPr/>
        </p:nvSpPr>
        <p:spPr>
          <a:xfrm>
            <a:off x="1295400" y="6400800"/>
            <a:ext cx="609600" cy="304800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6477000" y="3657600"/>
            <a:ext cx="182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JEDOVATÁ</a:t>
            </a:r>
            <a:endParaRPr lang="sk-SK" sz="2800" b="1" dirty="0"/>
          </a:p>
        </p:txBody>
      </p:sp>
      <p:pic>
        <p:nvPicPr>
          <p:cNvPr id="18" name="Picture 4" descr="http://t0.gstatic.com/images?q=tbn:ANd9GcT-RWOxllyYXwaUbBNNo6wqiducnKb3AgIBcfYxIhq8X5I-FA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2971800"/>
            <a:ext cx="2209800" cy="2808876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7772400" y="1295400"/>
            <a:ext cx="304800" cy="304800"/>
          </a:xfrm>
          <a:prstGeom prst="rect">
            <a:avLst/>
          </a:prstGeom>
        </p:spPr>
      </p:pic>
      <p:sp>
        <p:nvSpPr>
          <p:cNvPr id="9" name="Zaoblený obdĺžnik 8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9342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k-SK" sz="5400" b="1" dirty="0" smtClean="0"/>
              <a:t>VÝBORNE, SI ŠIKULKA!</a:t>
            </a:r>
            <a:endParaRPr lang="sk-SK" sz="5400" b="1" dirty="0"/>
          </a:p>
        </p:txBody>
      </p:sp>
      <p:pic>
        <p:nvPicPr>
          <p:cNvPr id="1031" name="Picture 7" descr="http://www.zvoncek.com/pic/logopi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828800"/>
            <a:ext cx="4418133" cy="4572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4745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381000" y="457200"/>
            <a:ext cx="8153400" cy="60960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33400" y="457200"/>
            <a:ext cx="1481817" cy="2023947"/>
          </a:xfrm>
          <a:prstGeom prst="rect">
            <a:avLst/>
          </a:prstGeom>
          <a:noFill/>
        </p:spPr>
      </p:pic>
      <p:sp>
        <p:nvSpPr>
          <p:cNvPr id="11" name="Obdĺžnik 10"/>
          <p:cNvSpPr/>
          <p:nvPr/>
        </p:nvSpPr>
        <p:spPr>
          <a:xfrm>
            <a:off x="2362200" y="609600"/>
            <a:ext cx="5181600" cy="2362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4800" dirty="0" smtClean="0"/>
              <a:t>HUBY</a:t>
            </a:r>
          </a:p>
          <a:p>
            <a:pPr algn="ctr">
              <a:buFont typeface="Wingdings" pitchFamily="2" charset="2"/>
              <a:buChar char="Ø"/>
            </a:pPr>
            <a:r>
              <a:rPr lang="sk-SK" dirty="0" smtClean="0"/>
              <a:t> patria do živej prírody</a:t>
            </a:r>
          </a:p>
          <a:p>
            <a:pPr algn="ctr">
              <a:buFont typeface="Wingdings" pitchFamily="2" charset="2"/>
              <a:buChar char="Ø"/>
            </a:pPr>
            <a:r>
              <a:rPr lang="sk-SK" dirty="0" smtClean="0"/>
              <a:t> nepatria medzi rastliny ani živočíchy</a:t>
            </a:r>
          </a:p>
          <a:p>
            <a:pPr algn="ctr">
              <a:buFont typeface="Wingdings" pitchFamily="2" charset="2"/>
              <a:buChar char="Ø"/>
            </a:pPr>
            <a:r>
              <a:rPr lang="sk-SK" dirty="0" smtClean="0"/>
              <a:t> živiny čerpajú zo živých alebo odumretých rastlín</a:t>
            </a:r>
          </a:p>
          <a:p>
            <a:pPr algn="ctr">
              <a:buFont typeface="Wingdings" pitchFamily="2" charset="2"/>
              <a:buChar char="Ø"/>
            </a:pPr>
            <a:r>
              <a:rPr lang="sk-SK" dirty="0" smtClean="0"/>
              <a:t> líšia sa od seba veľkosťou, tvarom a farbou</a:t>
            </a:r>
          </a:p>
          <a:p>
            <a:pPr algn="ctr">
              <a:buFont typeface="Wingdings" pitchFamily="2" charset="2"/>
              <a:buChar char="Ø"/>
            </a:pPr>
            <a:r>
              <a:rPr lang="sk-SK" dirty="0" smtClean="0"/>
              <a:t> delíme na jedlé a nejedlé</a:t>
            </a:r>
            <a:endParaRPr lang="sk-SK" dirty="0"/>
          </a:p>
        </p:txBody>
      </p:sp>
      <p:sp>
        <p:nvSpPr>
          <p:cNvPr id="13" name="Ovál 12"/>
          <p:cNvSpPr/>
          <p:nvPr/>
        </p:nvSpPr>
        <p:spPr>
          <a:xfrm>
            <a:off x="2133600" y="5105400"/>
            <a:ext cx="2057400" cy="838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NEJEDLÉ</a:t>
            </a:r>
            <a:endParaRPr lang="sk-SK" sz="2400" dirty="0"/>
          </a:p>
        </p:txBody>
      </p:sp>
      <p:pic>
        <p:nvPicPr>
          <p:cNvPr id="14" name="Picture 2" descr="http://t0.gstatic.com/images?q=tbn:ANd9GcTMkPBzpdpT34QzMbUG2N31PnilLCAxJydWvBqDM4HquOjAKCI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124200"/>
            <a:ext cx="1014860" cy="1206994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4" descr="http://t3.gstatic.com/images?q=tbn:ANd9GcSPra8cPmvL1wtXQah7GFRYEYPcOEGbN3k6PH1XBgvOQphsyiFZ"/>
          <p:cNvPicPr>
            <a:picLocks noChangeAspect="1" noChangeArrowheads="1"/>
          </p:cNvPicPr>
          <p:nvPr/>
        </p:nvPicPr>
        <p:blipFill>
          <a:blip r:embed="rId4" cstate="print"/>
          <a:srcRect l="17610" r="19497"/>
          <a:stretch>
            <a:fillRect/>
          </a:stretch>
        </p:blipFill>
        <p:spPr bwMode="auto">
          <a:xfrm>
            <a:off x="4495800" y="4876800"/>
            <a:ext cx="1025112" cy="114300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4" descr="http://www.bioweb.genezis.eu/huby/basidiomycetes1.jpg"/>
          <p:cNvPicPr>
            <a:picLocks noChangeAspect="1" noChangeArrowheads="1"/>
          </p:cNvPicPr>
          <p:nvPr/>
        </p:nvPicPr>
        <p:blipFill>
          <a:blip r:embed="rId5" cstate="print"/>
          <a:srcRect l="39345" t="47297" r="29508" b="22904"/>
          <a:stretch>
            <a:fillRect/>
          </a:stretch>
        </p:blipFill>
        <p:spPr bwMode="auto">
          <a:xfrm>
            <a:off x="2819400" y="3124200"/>
            <a:ext cx="982133" cy="121920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2" descr="http://t2.gstatic.com/images?q=tbn:ANd9GcQs9XLS7oroLvFUuQMD_10CXg7Kbgs5-s6BIw1sivpsJLBWumLt7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3124200"/>
            <a:ext cx="990600" cy="1242132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2" descr="http://t0.gstatic.com/images?q=tbn:ANd9GcRo56oEMQZUNVvB2Hm4xX6Gd_UInIloQEch7jBJ_lwe-p2O857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4876800"/>
            <a:ext cx="889001" cy="114300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Picture 2" descr="http://t0.gstatic.com/images?q=tbn:ANd9GcT--IWn5x2_j4-cg6npulSeflp-sksV4iHemF_98A-QFxm67j8Yv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05400" y="3124200"/>
            <a:ext cx="932486" cy="12227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20" name="Picture 6" descr="http://t3.gstatic.com/images?q=tbn:ANd9GcQiWyGD8qI5y_zAoJOkExB-gjUPjDyRoQx7JONZEVyADPwabY6V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72200" y="3124200"/>
            <a:ext cx="944880" cy="1181101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Picture 4" descr="http://t3.gstatic.com/images?q=tbn:ANd9GcQ5fuFbnVKC5DyLXalBmRWjA_cEH5wAwosRsh5VMj6H83zwDgV9EQ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9000" y="3124200"/>
            <a:ext cx="1066800" cy="1208754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Picture 4" descr="http://t0.gstatic.com/images?q=tbn:ANd9GcT-RWOxllyYXwaUbBNNo6wqiducnKb3AgIBcfYxIhq8X5I-FAn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81800" y="4876800"/>
            <a:ext cx="914400" cy="1162294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609600"/>
            <a:ext cx="1752600" cy="2300289"/>
          </a:xfrm>
          <a:prstGeom prst="rect">
            <a:avLst/>
          </a:prstGeom>
          <a:noFill/>
        </p:spPr>
      </p:pic>
      <p:sp>
        <p:nvSpPr>
          <p:cNvPr id="12" name="Ovál 11"/>
          <p:cNvSpPr/>
          <p:nvPr/>
        </p:nvSpPr>
        <p:spPr>
          <a:xfrm>
            <a:off x="457200" y="2667000"/>
            <a:ext cx="1676400" cy="8382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JEDLÉ</a:t>
            </a:r>
            <a:endParaRPr lang="sk-SK" sz="2400" dirty="0"/>
          </a:p>
        </p:txBody>
      </p:sp>
      <p:sp>
        <p:nvSpPr>
          <p:cNvPr id="23" name="Obdĺžnik 22"/>
          <p:cNvSpPr/>
          <p:nvPr/>
        </p:nvSpPr>
        <p:spPr>
          <a:xfrm>
            <a:off x="4419600" y="6096000"/>
            <a:ext cx="1143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Muchotrávka</a:t>
            </a:r>
          </a:p>
          <a:p>
            <a:pPr algn="ctr"/>
            <a:r>
              <a:rPr lang="sk-SK" sz="1200" dirty="0" smtClean="0"/>
              <a:t> červená</a:t>
            </a:r>
            <a:endParaRPr lang="sk-SK" sz="1200" dirty="0"/>
          </a:p>
        </p:txBody>
      </p:sp>
      <p:sp>
        <p:nvSpPr>
          <p:cNvPr id="24" name="Obdĺžnik 23"/>
          <p:cNvSpPr/>
          <p:nvPr/>
        </p:nvSpPr>
        <p:spPr>
          <a:xfrm>
            <a:off x="5562600" y="6096000"/>
            <a:ext cx="1143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Hríb satanský</a:t>
            </a:r>
            <a:endParaRPr lang="sk-SK" sz="1200" dirty="0"/>
          </a:p>
        </p:txBody>
      </p:sp>
      <p:sp>
        <p:nvSpPr>
          <p:cNvPr id="25" name="Obdĺžnik 24"/>
          <p:cNvSpPr/>
          <p:nvPr/>
        </p:nvSpPr>
        <p:spPr>
          <a:xfrm>
            <a:off x="6705600" y="6096000"/>
            <a:ext cx="1143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Muchotrávka</a:t>
            </a:r>
          </a:p>
          <a:p>
            <a:pPr algn="ctr"/>
            <a:r>
              <a:rPr lang="sk-SK" sz="1200" dirty="0" smtClean="0"/>
              <a:t> zelená</a:t>
            </a:r>
            <a:endParaRPr lang="sk-SK" sz="1200" dirty="0"/>
          </a:p>
        </p:txBody>
      </p:sp>
      <p:sp>
        <p:nvSpPr>
          <p:cNvPr id="26" name="Obdĺžnik 25"/>
          <p:cNvSpPr/>
          <p:nvPr/>
        </p:nvSpPr>
        <p:spPr>
          <a:xfrm>
            <a:off x="1600200" y="4419600"/>
            <a:ext cx="1143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Šampiňón</a:t>
            </a:r>
            <a:endParaRPr lang="sk-SK" sz="1200" dirty="0"/>
          </a:p>
        </p:txBody>
      </p:sp>
      <p:sp>
        <p:nvSpPr>
          <p:cNvPr id="27" name="Obdĺžnik 26"/>
          <p:cNvSpPr/>
          <p:nvPr/>
        </p:nvSpPr>
        <p:spPr>
          <a:xfrm>
            <a:off x="2743200" y="4419600"/>
            <a:ext cx="1143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Kuriatko jedlé</a:t>
            </a:r>
            <a:endParaRPr lang="sk-SK" sz="1200" dirty="0"/>
          </a:p>
        </p:txBody>
      </p:sp>
      <p:sp>
        <p:nvSpPr>
          <p:cNvPr id="28" name="Obdĺžnik 27"/>
          <p:cNvSpPr/>
          <p:nvPr/>
        </p:nvSpPr>
        <p:spPr>
          <a:xfrm>
            <a:off x="3886200" y="4419600"/>
            <a:ext cx="1143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Kozák osikový</a:t>
            </a:r>
            <a:endParaRPr lang="sk-SK" sz="1200" dirty="0"/>
          </a:p>
        </p:txBody>
      </p:sp>
      <p:sp>
        <p:nvSpPr>
          <p:cNvPr id="29" name="Obdĺžnik 28"/>
          <p:cNvSpPr/>
          <p:nvPr/>
        </p:nvSpPr>
        <p:spPr>
          <a:xfrm>
            <a:off x="7315200" y="4419600"/>
            <a:ext cx="1143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Hliva ustricová</a:t>
            </a:r>
            <a:endParaRPr lang="sk-SK" sz="1200" dirty="0"/>
          </a:p>
        </p:txBody>
      </p:sp>
      <p:sp>
        <p:nvSpPr>
          <p:cNvPr id="30" name="Obdĺžnik 29"/>
          <p:cNvSpPr/>
          <p:nvPr/>
        </p:nvSpPr>
        <p:spPr>
          <a:xfrm>
            <a:off x="6172200" y="4419600"/>
            <a:ext cx="1143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Hríb dubový</a:t>
            </a:r>
            <a:endParaRPr lang="sk-SK" sz="1200" dirty="0"/>
          </a:p>
        </p:txBody>
      </p:sp>
      <p:sp>
        <p:nvSpPr>
          <p:cNvPr id="31" name="Obdĺžnik 30"/>
          <p:cNvSpPr/>
          <p:nvPr/>
        </p:nvSpPr>
        <p:spPr>
          <a:xfrm>
            <a:off x="5029200" y="4419600"/>
            <a:ext cx="1143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Bedľa vysoká</a:t>
            </a:r>
            <a:endParaRPr lang="sk-SK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00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4191000"/>
            <a:ext cx="1752600" cy="2300289"/>
          </a:xfrm>
          <a:prstGeom prst="rect">
            <a:avLst/>
          </a:prstGeom>
          <a:noFill/>
        </p:spPr>
      </p:pic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62000" y="304800"/>
            <a:ext cx="1481817" cy="2023947"/>
          </a:xfrm>
          <a:prstGeom prst="rect">
            <a:avLst/>
          </a:prstGeom>
          <a:noFill/>
        </p:spPr>
      </p:pic>
      <p:pic>
        <p:nvPicPr>
          <p:cNvPr id="34820" name="Picture 4" descr="http://www.nepise.cz/img/gumikami/20670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10667" t="11839" r="48000" b="30656"/>
          <a:stretch>
            <a:fillRect/>
          </a:stretch>
        </p:blipFill>
        <p:spPr bwMode="auto">
          <a:xfrm>
            <a:off x="3200400" y="1219200"/>
            <a:ext cx="4141695" cy="4542503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>
            <a:off x="2133600" y="990600"/>
            <a:ext cx="16002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klobúk</a:t>
            </a:r>
            <a:endParaRPr lang="sk-SK" sz="2800" b="1" dirty="0"/>
          </a:p>
        </p:txBody>
      </p:sp>
      <p:sp>
        <p:nvSpPr>
          <p:cNvPr id="10" name="Obdĺžnik 9"/>
          <p:cNvSpPr/>
          <p:nvPr/>
        </p:nvSpPr>
        <p:spPr>
          <a:xfrm>
            <a:off x="1676400" y="2362200"/>
            <a:ext cx="16002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prsteň</a:t>
            </a:r>
            <a:endParaRPr lang="sk-SK" sz="2800" b="1" dirty="0"/>
          </a:p>
        </p:txBody>
      </p:sp>
      <p:sp>
        <p:nvSpPr>
          <p:cNvPr id="11" name="Obdĺžnik 10"/>
          <p:cNvSpPr/>
          <p:nvPr/>
        </p:nvSpPr>
        <p:spPr>
          <a:xfrm>
            <a:off x="1676400" y="2971800"/>
            <a:ext cx="16002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000" b="1" dirty="0" smtClean="0"/>
              <a:t>lupene, rúrky</a:t>
            </a:r>
            <a:endParaRPr lang="sk-SK" sz="2000" b="1" dirty="0"/>
          </a:p>
        </p:txBody>
      </p:sp>
      <p:sp>
        <p:nvSpPr>
          <p:cNvPr id="12" name="Obdĺžnik 11"/>
          <p:cNvSpPr/>
          <p:nvPr/>
        </p:nvSpPr>
        <p:spPr>
          <a:xfrm>
            <a:off x="1676400" y="3657600"/>
            <a:ext cx="16002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hlúbik</a:t>
            </a:r>
            <a:endParaRPr lang="sk-SK" sz="2800" b="1" dirty="0"/>
          </a:p>
        </p:txBody>
      </p:sp>
      <p:sp>
        <p:nvSpPr>
          <p:cNvPr id="13" name="Obdĺžnik 12"/>
          <p:cNvSpPr/>
          <p:nvPr/>
        </p:nvSpPr>
        <p:spPr>
          <a:xfrm>
            <a:off x="1676400" y="4343400"/>
            <a:ext cx="16002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pošva</a:t>
            </a:r>
            <a:endParaRPr lang="sk-SK" sz="2800" b="1" dirty="0"/>
          </a:p>
        </p:txBody>
      </p:sp>
      <p:sp>
        <p:nvSpPr>
          <p:cNvPr id="14" name="Obdĺžnik 13"/>
          <p:cNvSpPr/>
          <p:nvPr/>
        </p:nvSpPr>
        <p:spPr>
          <a:xfrm>
            <a:off x="1676400" y="5029200"/>
            <a:ext cx="16002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podhubie</a:t>
            </a:r>
            <a:endParaRPr lang="sk-SK" sz="2800" b="1" dirty="0"/>
          </a:p>
        </p:txBody>
      </p:sp>
      <p:sp>
        <p:nvSpPr>
          <p:cNvPr id="15" name="Ovál 14"/>
          <p:cNvSpPr/>
          <p:nvPr/>
        </p:nvSpPr>
        <p:spPr>
          <a:xfrm>
            <a:off x="4800600" y="304800"/>
            <a:ext cx="3581400" cy="838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smtClean="0">
                <a:solidFill>
                  <a:sysClr val="windowText" lastClr="000000"/>
                </a:solidFill>
              </a:rPr>
              <a:t>STAVBA HUBY</a:t>
            </a:r>
            <a:endParaRPr lang="sk-SK" sz="32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1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"/>
            <a:ext cx="1694543" cy="2224089"/>
          </a:xfrm>
          <a:prstGeom prst="rect">
            <a:avLst/>
          </a:prstGeom>
          <a:noFill/>
        </p:spPr>
      </p:pic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457200"/>
            <a:ext cx="1481817" cy="2023947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 rot="19031904">
            <a:off x="-112385" y="578350"/>
            <a:ext cx="1803319" cy="2153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ArchUp">
              <a:avLst>
                <a:gd name="adj" fmla="val 9421091"/>
              </a:avLst>
            </a:prstTxWarp>
          </a:bodyPr>
          <a:lstStyle/>
          <a:p>
            <a:pPr algn="ctr"/>
            <a:r>
              <a:rPr lang="sk-SK" b="1" dirty="0" smtClean="0"/>
              <a:t>VYSKÚŠAJ SA </a:t>
            </a:r>
            <a:endParaRPr lang="sk-SK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2895600" y="1524000"/>
            <a:ext cx="40386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AKÁ HUBA JE NA OBRÁZKU?</a:t>
            </a:r>
            <a:endParaRPr lang="sk-SK" sz="2400" b="1" dirty="0"/>
          </a:p>
        </p:txBody>
      </p:sp>
      <p:sp>
        <p:nvSpPr>
          <p:cNvPr id="11" name="Obdĺžnik 10"/>
          <p:cNvSpPr/>
          <p:nvPr/>
        </p:nvSpPr>
        <p:spPr>
          <a:xfrm>
            <a:off x="6172200" y="2971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muchotrávka červená</a:t>
            </a:r>
            <a:endParaRPr lang="sk-SK" dirty="0"/>
          </a:p>
        </p:txBody>
      </p:sp>
      <p:sp>
        <p:nvSpPr>
          <p:cNvPr id="12" name="Obdĺžnik 11"/>
          <p:cNvSpPr/>
          <p:nvPr/>
        </p:nvSpPr>
        <p:spPr>
          <a:xfrm>
            <a:off x="6172200" y="3733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šampiňón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6172200" y="4495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kozák osikový</a:t>
            </a:r>
            <a:endParaRPr lang="sk-SK" dirty="0"/>
          </a:p>
        </p:txBody>
      </p:sp>
      <p:sp>
        <p:nvSpPr>
          <p:cNvPr id="14" name="Obdĺžnik 13"/>
          <p:cNvSpPr/>
          <p:nvPr/>
        </p:nvSpPr>
        <p:spPr>
          <a:xfrm>
            <a:off x="2209800" y="2667000"/>
            <a:ext cx="2971800" cy="335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8434" name="Picture 2" descr="http://t0.gstatic.com/images?q=tbn:ANd9GcTMkPBzpdpT34QzMbUG2N31PnilLCAxJydWvBqDM4HquOjAKCI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2971800"/>
            <a:ext cx="2286000" cy="2718788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077200" y="6324600"/>
            <a:ext cx="838200" cy="3810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Picture 6" descr="Funny mushroom stock photography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8600" y="5715000"/>
            <a:ext cx="838200" cy="951470"/>
          </a:xfrm>
          <a:prstGeom prst="rect">
            <a:avLst/>
          </a:prstGeom>
          <a:noFill/>
        </p:spPr>
      </p:pic>
      <p:sp>
        <p:nvSpPr>
          <p:cNvPr id="19" name="Oválna bublina 18"/>
          <p:cNvSpPr/>
          <p:nvPr/>
        </p:nvSpPr>
        <p:spPr>
          <a:xfrm>
            <a:off x="152400" y="4267200"/>
            <a:ext cx="1981200" cy="1066800"/>
          </a:xfrm>
          <a:prstGeom prst="wedgeEllipseCallout">
            <a:avLst>
              <a:gd name="adj1" fmla="val -10684"/>
              <a:gd name="adj2" fmla="val 11006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Správne, je to šampiňón!</a:t>
            </a:r>
            <a:endParaRPr lang="sk-SK" b="1" dirty="0"/>
          </a:p>
        </p:txBody>
      </p:sp>
      <p:sp>
        <p:nvSpPr>
          <p:cNvPr id="20" name="Tlačidlo akcie: Späť alebo Predchádzajúci 19">
            <a:hlinkClick r:id="" action="ppaction://hlinkshowjump?jump=previousslide" highlightClick="1"/>
          </p:cNvPr>
          <p:cNvSpPr/>
          <p:nvPr/>
        </p:nvSpPr>
        <p:spPr>
          <a:xfrm>
            <a:off x="1295400" y="6400800"/>
            <a:ext cx="609600" cy="304800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"/>
            <a:ext cx="1694543" cy="2224089"/>
          </a:xfrm>
          <a:prstGeom prst="rect">
            <a:avLst/>
          </a:prstGeom>
          <a:noFill/>
        </p:spPr>
      </p:pic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457200"/>
            <a:ext cx="1481817" cy="2023947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 rot="19031904">
            <a:off x="-112385" y="578350"/>
            <a:ext cx="1803319" cy="2153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ArchUp">
              <a:avLst>
                <a:gd name="adj" fmla="val 9421091"/>
              </a:avLst>
            </a:prstTxWarp>
          </a:bodyPr>
          <a:lstStyle/>
          <a:p>
            <a:pPr algn="ctr"/>
            <a:r>
              <a:rPr lang="sk-SK" b="1" dirty="0" smtClean="0"/>
              <a:t>VYSKÚŠAJ SA </a:t>
            </a:r>
            <a:endParaRPr lang="sk-SK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2819400" y="1524000"/>
            <a:ext cx="40386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AKÁ HUBA JE NA OBRÁZKU?</a:t>
            </a:r>
            <a:endParaRPr lang="sk-SK" sz="2400" b="1" dirty="0"/>
          </a:p>
        </p:txBody>
      </p:sp>
      <p:sp>
        <p:nvSpPr>
          <p:cNvPr id="13" name="Obdĺžnik 12"/>
          <p:cNvSpPr/>
          <p:nvPr/>
        </p:nvSpPr>
        <p:spPr>
          <a:xfrm>
            <a:off x="1066800" y="3657600"/>
            <a:ext cx="182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JEDLÁ</a:t>
            </a:r>
            <a:endParaRPr lang="sk-SK" sz="2800" b="1" dirty="0"/>
          </a:p>
        </p:txBody>
      </p:sp>
      <p:sp>
        <p:nvSpPr>
          <p:cNvPr id="14" name="Obdĺžnik 13"/>
          <p:cNvSpPr/>
          <p:nvPr/>
        </p:nvSpPr>
        <p:spPr>
          <a:xfrm>
            <a:off x="3276600" y="2667000"/>
            <a:ext cx="2971800" cy="335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8434" name="Picture 2" descr="http://t0.gstatic.com/images?q=tbn:ANd9GcTMkPBzpdpT34QzMbUG2N31PnilLCAxJydWvBqDM4HquOjAKCI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2971800"/>
            <a:ext cx="2286000" cy="2718788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077200" y="6324600"/>
            <a:ext cx="838200" cy="3810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Picture 6" descr="Funny mushroom stock photography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8600" y="5715000"/>
            <a:ext cx="838200" cy="951470"/>
          </a:xfrm>
          <a:prstGeom prst="rect">
            <a:avLst/>
          </a:prstGeom>
          <a:noFill/>
        </p:spPr>
      </p:pic>
      <p:sp>
        <p:nvSpPr>
          <p:cNvPr id="20" name="Tlačidlo akcie: Späť alebo Predchádzajúci 19">
            <a:hlinkClick r:id="" action="ppaction://hlinkshowjump?jump=previousslide" highlightClick="1"/>
          </p:cNvPr>
          <p:cNvSpPr/>
          <p:nvPr/>
        </p:nvSpPr>
        <p:spPr>
          <a:xfrm>
            <a:off x="1295400" y="6400800"/>
            <a:ext cx="609600" cy="304800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6477000" y="3657600"/>
            <a:ext cx="182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JEDOVATÁ</a:t>
            </a:r>
            <a:endParaRPr lang="sk-SK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"/>
            <a:ext cx="1694543" cy="2224089"/>
          </a:xfrm>
          <a:prstGeom prst="rect">
            <a:avLst/>
          </a:prstGeom>
          <a:noFill/>
        </p:spPr>
      </p:pic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457200"/>
            <a:ext cx="1481817" cy="2023947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 rot="19031904">
            <a:off x="-112385" y="578350"/>
            <a:ext cx="1803319" cy="2153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ArchUp">
              <a:avLst>
                <a:gd name="adj" fmla="val 9421091"/>
              </a:avLst>
            </a:prstTxWarp>
          </a:bodyPr>
          <a:lstStyle/>
          <a:p>
            <a:pPr algn="ctr"/>
            <a:r>
              <a:rPr lang="sk-SK" b="1" dirty="0" smtClean="0"/>
              <a:t>VYSKÚŠAJ SA </a:t>
            </a:r>
            <a:endParaRPr lang="sk-SK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2895600" y="1524000"/>
            <a:ext cx="40386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AKÁ HUBA JE NA OBRÁZKU?</a:t>
            </a:r>
            <a:endParaRPr lang="sk-SK" sz="2400" b="1" dirty="0"/>
          </a:p>
        </p:txBody>
      </p:sp>
      <p:sp>
        <p:nvSpPr>
          <p:cNvPr id="11" name="Obdĺžnik 10"/>
          <p:cNvSpPr/>
          <p:nvPr/>
        </p:nvSpPr>
        <p:spPr>
          <a:xfrm>
            <a:off x="6172200" y="2971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hríb satanský</a:t>
            </a:r>
            <a:endParaRPr lang="sk-SK" dirty="0"/>
          </a:p>
        </p:txBody>
      </p:sp>
      <p:sp>
        <p:nvSpPr>
          <p:cNvPr id="12" name="Obdĺžnik 11"/>
          <p:cNvSpPr/>
          <p:nvPr/>
        </p:nvSpPr>
        <p:spPr>
          <a:xfrm>
            <a:off x="6172200" y="3733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muchotrávka červená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6172200" y="4495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kozák osikový</a:t>
            </a:r>
            <a:endParaRPr lang="sk-SK" dirty="0"/>
          </a:p>
        </p:txBody>
      </p:sp>
      <p:sp>
        <p:nvSpPr>
          <p:cNvPr id="14" name="Obdĺžnik 13"/>
          <p:cNvSpPr/>
          <p:nvPr/>
        </p:nvSpPr>
        <p:spPr>
          <a:xfrm>
            <a:off x="2209800" y="2667000"/>
            <a:ext cx="2971800" cy="335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077200" y="6324600"/>
            <a:ext cx="838200" cy="3810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Picture 6" descr="Funny mushroom stock photograph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8600" y="5715000"/>
            <a:ext cx="838200" cy="951470"/>
          </a:xfrm>
          <a:prstGeom prst="rect">
            <a:avLst/>
          </a:prstGeom>
          <a:noFill/>
        </p:spPr>
      </p:pic>
      <p:sp>
        <p:nvSpPr>
          <p:cNvPr id="19" name="Oválna bublina 18"/>
          <p:cNvSpPr/>
          <p:nvPr/>
        </p:nvSpPr>
        <p:spPr>
          <a:xfrm>
            <a:off x="0" y="4267200"/>
            <a:ext cx="2209800" cy="1066800"/>
          </a:xfrm>
          <a:prstGeom prst="wedgeEllipseCallout">
            <a:avLst>
              <a:gd name="adj1" fmla="val -10684"/>
              <a:gd name="adj2" fmla="val 11006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Správne, je to muchotrávka!</a:t>
            </a:r>
            <a:endParaRPr lang="sk-SK" b="1" dirty="0"/>
          </a:p>
        </p:txBody>
      </p:sp>
      <p:pic>
        <p:nvPicPr>
          <p:cNvPr id="25604" name="Picture 4" descr="http://t3.gstatic.com/images?q=tbn:ANd9GcSPra8cPmvL1wtXQah7GFRYEYPcOEGbN3k6PH1XBgvOQphsyiFZ"/>
          <p:cNvPicPr>
            <a:picLocks noChangeAspect="1" noChangeArrowheads="1"/>
          </p:cNvPicPr>
          <p:nvPr/>
        </p:nvPicPr>
        <p:blipFill>
          <a:blip r:embed="rId5" cstate="print"/>
          <a:srcRect l="17610" r="19497"/>
          <a:stretch>
            <a:fillRect/>
          </a:stretch>
        </p:blipFill>
        <p:spPr bwMode="auto">
          <a:xfrm>
            <a:off x="2514599" y="3048000"/>
            <a:ext cx="2323587" cy="259080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Tlačidlo akcie: Späť alebo Predchádzajúci 17">
            <a:hlinkClick r:id="" action="ppaction://hlinkshowjump?jump=previousslide" highlightClick="1"/>
          </p:cNvPr>
          <p:cNvSpPr/>
          <p:nvPr/>
        </p:nvSpPr>
        <p:spPr>
          <a:xfrm>
            <a:off x="1295400" y="6400800"/>
            <a:ext cx="609600" cy="304800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"/>
            <a:ext cx="1694543" cy="2224089"/>
          </a:xfrm>
          <a:prstGeom prst="rect">
            <a:avLst/>
          </a:prstGeom>
          <a:noFill/>
        </p:spPr>
      </p:pic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457200"/>
            <a:ext cx="1481817" cy="2023947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 rot="19031904">
            <a:off x="-112385" y="578350"/>
            <a:ext cx="1803319" cy="2153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ArchUp">
              <a:avLst>
                <a:gd name="adj" fmla="val 9421091"/>
              </a:avLst>
            </a:prstTxWarp>
          </a:bodyPr>
          <a:lstStyle/>
          <a:p>
            <a:pPr algn="ctr"/>
            <a:r>
              <a:rPr lang="sk-SK" b="1" dirty="0" smtClean="0"/>
              <a:t>VYSKÚŠAJ SA </a:t>
            </a:r>
            <a:endParaRPr lang="sk-SK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2819400" y="1524000"/>
            <a:ext cx="40386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AKÁ HUBA JE NA OBRÁZKU?</a:t>
            </a:r>
            <a:endParaRPr lang="sk-SK" sz="2400" b="1" dirty="0"/>
          </a:p>
        </p:txBody>
      </p:sp>
      <p:sp>
        <p:nvSpPr>
          <p:cNvPr id="13" name="Obdĺžnik 12"/>
          <p:cNvSpPr/>
          <p:nvPr/>
        </p:nvSpPr>
        <p:spPr>
          <a:xfrm>
            <a:off x="1066800" y="3657600"/>
            <a:ext cx="182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JEDLÁ</a:t>
            </a:r>
            <a:endParaRPr lang="sk-SK" sz="2800" b="1" dirty="0"/>
          </a:p>
        </p:txBody>
      </p:sp>
      <p:sp>
        <p:nvSpPr>
          <p:cNvPr id="14" name="Obdĺžnik 13"/>
          <p:cNvSpPr/>
          <p:nvPr/>
        </p:nvSpPr>
        <p:spPr>
          <a:xfrm>
            <a:off x="3276600" y="2667000"/>
            <a:ext cx="2971800" cy="335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077200" y="6324600"/>
            <a:ext cx="838200" cy="3810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Picture 6" descr="Funny mushroom stock photograph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8600" y="5715000"/>
            <a:ext cx="838200" cy="951470"/>
          </a:xfrm>
          <a:prstGeom prst="rect">
            <a:avLst/>
          </a:prstGeom>
          <a:noFill/>
        </p:spPr>
      </p:pic>
      <p:sp>
        <p:nvSpPr>
          <p:cNvPr id="20" name="Tlačidlo akcie: Späť alebo Predchádzajúci 19">
            <a:hlinkClick r:id="" action="ppaction://hlinkshowjump?jump=previousslide" highlightClick="1"/>
          </p:cNvPr>
          <p:cNvSpPr/>
          <p:nvPr/>
        </p:nvSpPr>
        <p:spPr>
          <a:xfrm>
            <a:off x="1295400" y="6400800"/>
            <a:ext cx="609600" cy="304800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6477000" y="3657600"/>
            <a:ext cx="18288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JEDOVATÁ</a:t>
            </a:r>
            <a:endParaRPr lang="sk-SK" sz="2800" b="1" dirty="0"/>
          </a:p>
        </p:txBody>
      </p:sp>
      <p:pic>
        <p:nvPicPr>
          <p:cNvPr id="18" name="Picture 4" descr="http://t3.gstatic.com/images?q=tbn:ANd9GcSPra8cPmvL1wtXQah7GFRYEYPcOEGbN3k6PH1XBgvOQphsyiFZ"/>
          <p:cNvPicPr>
            <a:picLocks noChangeAspect="1" noChangeArrowheads="1"/>
          </p:cNvPicPr>
          <p:nvPr/>
        </p:nvPicPr>
        <p:blipFill>
          <a:blip r:embed="rId5" cstate="print"/>
          <a:srcRect l="17610" r="19497"/>
          <a:stretch>
            <a:fillRect/>
          </a:stretch>
        </p:blipFill>
        <p:spPr bwMode="auto">
          <a:xfrm>
            <a:off x="3657600" y="3048000"/>
            <a:ext cx="2323587" cy="259080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62000" y="457200"/>
            <a:ext cx="7772400" cy="5867400"/>
          </a:xfrm>
          <a:prstGeom prst="round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5" name="Picture 10" descr="Boletus: Boletus - hríb farebné ilustrácie ako vek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457200"/>
            <a:ext cx="1694543" cy="2224089"/>
          </a:xfrm>
          <a:prstGeom prst="rect">
            <a:avLst/>
          </a:prstGeom>
          <a:noFill/>
        </p:spPr>
      </p:pic>
      <p:pic>
        <p:nvPicPr>
          <p:cNvPr id="6" name="Picture 12" descr="Boletus: Boletus 2 - farebné huby ilustrácie ako vektor Vek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3000" y="457200"/>
            <a:ext cx="1481817" cy="2023947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 rot="19031904">
            <a:off x="-112385" y="578350"/>
            <a:ext cx="1803319" cy="2153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ArchUp">
              <a:avLst>
                <a:gd name="adj" fmla="val 9421091"/>
              </a:avLst>
            </a:prstTxWarp>
          </a:bodyPr>
          <a:lstStyle/>
          <a:p>
            <a:pPr algn="ctr"/>
            <a:r>
              <a:rPr lang="sk-SK" b="1" dirty="0" smtClean="0"/>
              <a:t>VYSKÚŠAJ SA </a:t>
            </a:r>
            <a:endParaRPr lang="sk-SK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2895600" y="1524000"/>
            <a:ext cx="4038600" cy="685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AKÁ HUBA JE NA OBRÁZKU?</a:t>
            </a:r>
            <a:endParaRPr lang="sk-SK" sz="2400" b="1" dirty="0"/>
          </a:p>
        </p:txBody>
      </p:sp>
      <p:sp>
        <p:nvSpPr>
          <p:cNvPr id="11" name="Obdĺžnik 10"/>
          <p:cNvSpPr/>
          <p:nvPr/>
        </p:nvSpPr>
        <p:spPr>
          <a:xfrm>
            <a:off x="6172200" y="2971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kuriatko jedlé</a:t>
            </a:r>
            <a:endParaRPr lang="sk-SK" dirty="0"/>
          </a:p>
        </p:txBody>
      </p:sp>
      <p:sp>
        <p:nvSpPr>
          <p:cNvPr id="12" name="Obdĺžnik 11"/>
          <p:cNvSpPr/>
          <p:nvPr/>
        </p:nvSpPr>
        <p:spPr>
          <a:xfrm>
            <a:off x="6172200" y="3733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hríb satanský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6172200" y="4495800"/>
            <a:ext cx="1981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muchotrávka zelená</a:t>
            </a:r>
            <a:endParaRPr lang="sk-SK" dirty="0"/>
          </a:p>
        </p:txBody>
      </p:sp>
      <p:sp>
        <p:nvSpPr>
          <p:cNvPr id="14" name="Obdĺžnik 13"/>
          <p:cNvSpPr/>
          <p:nvPr/>
        </p:nvSpPr>
        <p:spPr>
          <a:xfrm>
            <a:off x="2209800" y="2667000"/>
            <a:ext cx="2971800" cy="3352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077200" y="6324600"/>
            <a:ext cx="838200" cy="381000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Picture 6" descr="Funny mushroom stock photograph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28600" y="5715000"/>
            <a:ext cx="838200" cy="951470"/>
          </a:xfrm>
          <a:prstGeom prst="rect">
            <a:avLst/>
          </a:prstGeom>
          <a:noFill/>
        </p:spPr>
      </p:pic>
      <p:sp>
        <p:nvSpPr>
          <p:cNvPr id="19" name="Oválna bublina 18"/>
          <p:cNvSpPr/>
          <p:nvPr/>
        </p:nvSpPr>
        <p:spPr>
          <a:xfrm>
            <a:off x="0" y="4267200"/>
            <a:ext cx="2209800" cy="1066800"/>
          </a:xfrm>
          <a:prstGeom prst="wedgeEllipseCallout">
            <a:avLst>
              <a:gd name="adj1" fmla="val -10684"/>
              <a:gd name="adj2" fmla="val 11006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Správne, je to kuriatko jedlé!</a:t>
            </a:r>
            <a:endParaRPr lang="sk-SK" b="1" dirty="0"/>
          </a:p>
        </p:txBody>
      </p:sp>
      <p:pic>
        <p:nvPicPr>
          <p:cNvPr id="18" name="Picture 4" descr="http://www.bioweb.genezis.eu/huby/basidiomycetes1.jpg"/>
          <p:cNvPicPr>
            <a:picLocks noChangeAspect="1" noChangeArrowheads="1"/>
          </p:cNvPicPr>
          <p:nvPr/>
        </p:nvPicPr>
        <p:blipFill>
          <a:blip r:embed="rId5" cstate="print"/>
          <a:srcRect l="39345" t="47297" r="29508" b="22904"/>
          <a:stretch>
            <a:fillRect/>
          </a:stretch>
        </p:blipFill>
        <p:spPr bwMode="auto">
          <a:xfrm>
            <a:off x="2590800" y="2895600"/>
            <a:ext cx="2209800" cy="274320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" name="Tlačidlo akcie: Späť alebo Predchádzajúci 19">
            <a:hlinkClick r:id="" action="ppaction://hlinkshowjump?jump=previousslide" highlightClick="1"/>
          </p:cNvPr>
          <p:cNvSpPr/>
          <p:nvPr/>
        </p:nvSpPr>
        <p:spPr>
          <a:xfrm>
            <a:off x="1295400" y="6400800"/>
            <a:ext cx="609600" cy="304800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394</Words>
  <Application>Microsoft Office PowerPoint</Application>
  <PresentationFormat>Prezentácia na obrazovke (4:3)</PresentationFormat>
  <Paragraphs>145</Paragraphs>
  <Slides>23</Slides>
  <Notes>0</Notes>
  <HiddenSlides>0</HiddenSlides>
  <MMClips>1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Motív Office</vt:lpstr>
      <vt:lpstr>Prezentácia programu PowerPoint</vt:lpstr>
      <vt:lpstr>HUBY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VÝBORNE, SI ŠIKULKA!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martuska</dc:creator>
  <cp:lastModifiedBy>Uzivatel</cp:lastModifiedBy>
  <cp:revision>37</cp:revision>
  <dcterms:created xsi:type="dcterms:W3CDTF">2012-11-02T16:33:52Z</dcterms:created>
  <dcterms:modified xsi:type="dcterms:W3CDTF">2014-02-20T09:59:15Z</dcterms:modified>
</cp:coreProperties>
</file>