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20" r:id="rId2"/>
    <p:sldId id="256" r:id="rId3"/>
    <p:sldId id="279" r:id="rId4"/>
    <p:sldId id="283" r:id="rId5"/>
    <p:sldId id="262" r:id="rId6"/>
    <p:sldId id="286" r:id="rId7"/>
    <p:sldId id="282" r:id="rId8"/>
    <p:sldId id="263" r:id="rId9"/>
    <p:sldId id="296" r:id="rId10"/>
    <p:sldId id="295" r:id="rId11"/>
    <p:sldId id="265" r:id="rId12"/>
    <p:sldId id="299" r:id="rId13"/>
    <p:sldId id="297" r:id="rId14"/>
    <p:sldId id="267" r:id="rId15"/>
    <p:sldId id="302" r:id="rId16"/>
    <p:sldId id="301" r:id="rId17"/>
    <p:sldId id="269" r:id="rId18"/>
    <p:sldId id="304" r:id="rId19"/>
    <p:sldId id="268" r:id="rId20"/>
    <p:sldId id="305" r:id="rId21"/>
    <p:sldId id="272" r:id="rId22"/>
    <p:sldId id="306" r:id="rId23"/>
    <p:sldId id="294" r:id="rId24"/>
    <p:sldId id="307" r:id="rId25"/>
    <p:sldId id="273" r:id="rId26"/>
    <p:sldId id="316" r:id="rId27"/>
    <p:sldId id="308" r:id="rId28"/>
    <p:sldId id="274" r:id="rId29"/>
    <p:sldId id="309" r:id="rId30"/>
    <p:sldId id="275" r:id="rId31"/>
    <p:sldId id="310" r:id="rId32"/>
    <p:sldId id="276" r:id="rId33"/>
    <p:sldId id="311" r:id="rId34"/>
    <p:sldId id="277" r:id="rId35"/>
    <p:sldId id="266" r:id="rId36"/>
    <p:sldId id="298" r:id="rId37"/>
    <p:sldId id="312" r:id="rId38"/>
    <p:sldId id="313" r:id="rId39"/>
    <p:sldId id="290" r:id="rId40"/>
    <p:sldId id="314" r:id="rId41"/>
    <p:sldId id="315" r:id="rId42"/>
    <p:sldId id="317" r:id="rId43"/>
    <p:sldId id="318" r:id="rId44"/>
    <p:sldId id="257" r:id="rId4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5CF850"/>
    <a:srgbClr val="00FF00"/>
    <a:srgbClr val="2C6822"/>
    <a:srgbClr val="9966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Stredný štý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438BB-91F6-427B-B733-E70EC4C0BF45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33E90-E208-4850-9C46-F6B96C55949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919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33E90-E208-4850-9C46-F6B96C559499}" type="slidenum">
              <a:rPr lang="sk-SK" smtClean="0"/>
              <a:pPr/>
              <a:t>44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uho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uhlý trojuho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uho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1" name="Rovná spojnic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uhlý trojuho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3.4.2014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4.gif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Relationship Id="rId9" Type="http://schemas.openxmlformats.org/officeDocument/2006/relationships/image" Target="../media/image45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52.png"/><Relationship Id="rId7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gif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4.jpeg"/><Relationship Id="rId7" Type="http://schemas.openxmlformats.org/officeDocument/2006/relationships/image" Target="../media/image52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53.gif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1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5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1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0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69.gif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0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69.gif"/><Relationship Id="rId4" Type="http://schemas.openxmlformats.org/officeDocument/2006/relationships/image" Target="../media/image6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gif"/><Relationship Id="rId5" Type="http://schemas.openxmlformats.org/officeDocument/2006/relationships/image" Target="../media/image74.gif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gif"/><Relationship Id="rId5" Type="http://schemas.openxmlformats.org/officeDocument/2006/relationships/image" Target="../media/image74.gif"/><Relationship Id="rId4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7" Type="http://schemas.openxmlformats.org/officeDocument/2006/relationships/image" Target="../media/image8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gif"/><Relationship Id="rId5" Type="http://schemas.openxmlformats.org/officeDocument/2006/relationships/image" Target="../media/image79.gif"/><Relationship Id="rId4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7" Type="http://schemas.openxmlformats.org/officeDocument/2006/relationships/image" Target="../media/image8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gif"/><Relationship Id="rId5" Type="http://schemas.openxmlformats.org/officeDocument/2006/relationships/image" Target="../media/image77.gif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gif"/><Relationship Id="rId5" Type="http://schemas.openxmlformats.org/officeDocument/2006/relationships/image" Target="../media/image27.gif"/><Relationship Id="rId4" Type="http://schemas.openxmlformats.org/officeDocument/2006/relationships/image" Target="../media/image8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85.gif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gif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gif"/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image" Target="../media/image10.gif"/><Relationship Id="rId10" Type="http://schemas.openxmlformats.org/officeDocument/2006/relationships/image" Target="../media/image14.gif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0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17.gif"/><Relationship Id="rId4" Type="http://schemas.openxmlformats.org/officeDocument/2006/relationships/image" Target="../media/image9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17.gif"/><Relationship Id="rId4" Type="http://schemas.openxmlformats.org/officeDocument/2006/relationships/image" Target="../media/image9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104.gif"/><Relationship Id="rId4" Type="http://schemas.openxmlformats.org/officeDocument/2006/relationships/image" Target="../media/image10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gif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104.gif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gif"/><Relationship Id="rId4" Type="http://schemas.openxmlformats.org/officeDocument/2006/relationships/image" Target="../media/image10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5" Type="http://schemas.openxmlformats.org/officeDocument/2006/relationships/image" Target="../media/image114.gif"/><Relationship Id="rId4" Type="http://schemas.openxmlformats.org/officeDocument/2006/relationships/image" Target="../media/image11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jpeg"/><Relationship Id="rId13" Type="http://schemas.openxmlformats.org/officeDocument/2006/relationships/image" Target="../media/image126.jpeg"/><Relationship Id="rId18" Type="http://schemas.openxmlformats.org/officeDocument/2006/relationships/image" Target="../media/image130.jpeg"/><Relationship Id="rId3" Type="http://schemas.openxmlformats.org/officeDocument/2006/relationships/image" Target="../media/image25.gif"/><Relationship Id="rId21" Type="http://schemas.openxmlformats.org/officeDocument/2006/relationships/image" Target="../media/image133.gif"/><Relationship Id="rId7" Type="http://schemas.openxmlformats.org/officeDocument/2006/relationships/image" Target="../media/image120.jpeg"/><Relationship Id="rId12" Type="http://schemas.openxmlformats.org/officeDocument/2006/relationships/image" Target="../media/image125.jpeg"/><Relationship Id="rId17" Type="http://schemas.openxmlformats.org/officeDocument/2006/relationships/image" Target="../media/image129.gif"/><Relationship Id="rId2" Type="http://schemas.openxmlformats.org/officeDocument/2006/relationships/image" Target="../media/image116.gif"/><Relationship Id="rId16" Type="http://schemas.openxmlformats.org/officeDocument/2006/relationships/image" Target="../media/image128.jpeg"/><Relationship Id="rId20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jpeg"/><Relationship Id="rId11" Type="http://schemas.openxmlformats.org/officeDocument/2006/relationships/image" Target="../media/image124.jpeg"/><Relationship Id="rId5" Type="http://schemas.openxmlformats.org/officeDocument/2006/relationships/image" Target="../media/image118.jpeg"/><Relationship Id="rId15" Type="http://schemas.openxmlformats.org/officeDocument/2006/relationships/image" Target="../media/image12.gif"/><Relationship Id="rId10" Type="http://schemas.openxmlformats.org/officeDocument/2006/relationships/image" Target="../media/image123.jpeg"/><Relationship Id="rId19" Type="http://schemas.openxmlformats.org/officeDocument/2006/relationships/image" Target="../media/image131.jpeg"/><Relationship Id="rId4" Type="http://schemas.openxmlformats.org/officeDocument/2006/relationships/image" Target="../media/image117.jpeg"/><Relationship Id="rId9" Type="http://schemas.openxmlformats.org/officeDocument/2006/relationships/image" Target="../media/image122.jpeg"/><Relationship Id="rId14" Type="http://schemas.openxmlformats.org/officeDocument/2006/relationships/image" Target="../media/image127.gi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12" Type="http://schemas.openxmlformats.org/officeDocument/2006/relationships/image" Target="../media/image144.gif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11" Type="http://schemas.openxmlformats.org/officeDocument/2006/relationships/image" Target="../media/image143.jpeg"/><Relationship Id="rId5" Type="http://schemas.openxmlformats.org/officeDocument/2006/relationships/image" Target="../media/image137.jpeg"/><Relationship Id="rId10" Type="http://schemas.openxmlformats.org/officeDocument/2006/relationships/image" Target="../media/image142.jpeg"/><Relationship Id="rId4" Type="http://schemas.openxmlformats.org/officeDocument/2006/relationships/image" Target="../media/image136.jpeg"/><Relationship Id="rId9" Type="http://schemas.openxmlformats.org/officeDocument/2006/relationships/image" Target="../media/image1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image" Target="../media/image28.gif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0.gif"/><Relationship Id="rId5" Type="http://schemas.openxmlformats.org/officeDocument/2006/relationships/image" Target="../media/image21.png"/><Relationship Id="rId10" Type="http://schemas.openxmlformats.org/officeDocument/2006/relationships/image" Target="../media/image26.gif"/><Relationship Id="rId4" Type="http://schemas.openxmlformats.org/officeDocument/2006/relationships/image" Target="../media/image20.gif"/><Relationship Id="rId9" Type="http://schemas.openxmlformats.org/officeDocument/2006/relationships/image" Target="../media/image25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gif"/><Relationship Id="rId2" Type="http://schemas.openxmlformats.org/officeDocument/2006/relationships/image" Target="../media/image145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98.gif"/><Relationship Id="rId7" Type="http://schemas.openxmlformats.org/officeDocument/2006/relationships/image" Target="../media/image25.gif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0.gif"/><Relationship Id="rId5" Type="http://schemas.openxmlformats.org/officeDocument/2006/relationships/image" Target="../media/image104.gif"/><Relationship Id="rId10" Type="http://schemas.openxmlformats.org/officeDocument/2006/relationships/slide" Target="slide43.xml"/><Relationship Id="rId4" Type="http://schemas.openxmlformats.org/officeDocument/2006/relationships/image" Target="../media/image147.png"/><Relationship Id="rId9" Type="http://schemas.openxmlformats.org/officeDocument/2006/relationships/image" Target="../media/image14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gif"/><Relationship Id="rId3" Type="http://schemas.openxmlformats.org/officeDocument/2006/relationships/image" Target="../media/image147.png"/><Relationship Id="rId7" Type="http://schemas.openxmlformats.org/officeDocument/2006/relationships/image" Target="../media/image12.gif"/><Relationship Id="rId2" Type="http://schemas.openxmlformats.org/officeDocument/2006/relationships/image" Target="../media/image9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148.png"/><Relationship Id="rId4" Type="http://schemas.openxmlformats.org/officeDocument/2006/relationships/image" Target="../media/image104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nglishexercises.org/" TargetMode="External"/><Relationship Id="rId3" Type="http://schemas.openxmlformats.org/officeDocument/2006/relationships/hyperlink" Target="http://www.hafhaf.cz/" TargetMode="External"/><Relationship Id="rId7" Type="http://schemas.openxmlformats.org/officeDocument/2006/relationships/hyperlink" Target="http://hotpot.wbl.s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arisson.sk/pasenie.html" TargetMode="External"/><Relationship Id="rId5" Type="http://schemas.openxmlformats.org/officeDocument/2006/relationships/hyperlink" Target="http://www.omalovanka.com/" TargetMode="External"/><Relationship Id="rId4" Type="http://schemas.openxmlformats.org/officeDocument/2006/relationships/hyperlink" Target="http://pes.zvieratadoma.sk/" TargetMode="External"/><Relationship Id="rId9" Type="http://schemas.openxmlformats.org/officeDocument/2006/relationships/image" Target="../media/image14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1.png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3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png"/><Relationship Id="rId7" Type="http://schemas.openxmlformats.org/officeDocument/2006/relationships/image" Target="../media/image33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45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gif"/><Relationship Id="rId5" Type="http://schemas.openxmlformats.org/officeDocument/2006/relationships/image" Target="../media/image10.gif"/><Relationship Id="rId4" Type="http://schemas.openxmlformats.org/officeDocument/2006/relationships/image" Target="../media/image4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agentura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97161"/>
            <a:ext cx="3765004" cy="86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logo-eu-s-odkazom-na-esf-stredn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1" y="250453"/>
            <a:ext cx="166687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op_vz_logo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629" y="255067"/>
            <a:ext cx="1350645" cy="137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407864" y="2924944"/>
            <a:ext cx="8218487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sk-SK" sz="5400" b="1" dirty="0">
                <a:solidFill>
                  <a:srgbClr val="000099"/>
                </a:solidFill>
                <a:latin typeface="Arial Black" pitchFamily="34" charset="0"/>
              </a:rPr>
              <a:t>Škola 21. storočia  </a:t>
            </a:r>
          </a:p>
        </p:txBody>
      </p:sp>
      <p:sp>
        <p:nvSpPr>
          <p:cNvPr id="9" name="Obdĺžnik 8"/>
          <p:cNvSpPr/>
          <p:nvPr/>
        </p:nvSpPr>
        <p:spPr>
          <a:xfrm>
            <a:off x="319871" y="4725144"/>
            <a:ext cx="8523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Dopytovo orientovaný projekt</a:t>
            </a:r>
          </a:p>
          <a:p>
            <a:pPr algn="ctr"/>
            <a:r>
              <a:rPr lang="sk-SK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Moderné vzdelávanie pre vedomostnú spoločnosť/Projekt je spolufinancovaný zo zdrojov EÚ</a:t>
            </a:r>
          </a:p>
          <a:p>
            <a:pPr algn="ctr"/>
            <a:r>
              <a:rPr lang="sk-SK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Kód ITMS projektu 26110130435</a:t>
            </a:r>
          </a:p>
          <a:p>
            <a:pPr algn="ctr"/>
            <a:r>
              <a:rPr lang="sk-SK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Aktivita 1.1</a:t>
            </a:r>
            <a:r>
              <a:rPr lang="sk-SK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Obdĺžnik 6"/>
          <p:cNvSpPr/>
          <p:nvPr/>
        </p:nvSpPr>
        <p:spPr>
          <a:xfrm>
            <a:off x="5712544" y="5791200"/>
            <a:ext cx="277207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k-S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k-SK" sz="12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PaedDr. Marta </a:t>
            </a:r>
            <a:r>
              <a:rPr lang="sk-SK" sz="1200" b="1" dirty="0" err="1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Magdinová</a:t>
            </a:r>
            <a:r>
              <a:rPr lang="sk-SK" sz="1200" b="1" dirty="0" smtClean="0">
                <a:solidFill>
                  <a:schemeClr val="accent4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k-SK" sz="14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210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0" name="Picture 20" descr="http://t2.gstatic.com/images?q=tbn:ANd9GcQMti9vc0-G_z6hBTZKT7RD4VSlsYCfn67X5ZhmmpatPjC8dmq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95600"/>
            <a:ext cx="1485900" cy="1438275"/>
          </a:xfrm>
          <a:prstGeom prst="rect">
            <a:avLst/>
          </a:prstGeom>
          <a:noFill/>
        </p:spPr>
      </p:pic>
      <p:pic>
        <p:nvPicPr>
          <p:cNvPr id="23554" name="Picture 2" descr="http://www.englishexercises.org/makeagame/my_documents/my_pictures/2010/feb/53Z_august3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0"/>
            <a:ext cx="1276079" cy="914400"/>
          </a:xfrm>
          <a:prstGeom prst="rect">
            <a:avLst/>
          </a:prstGeom>
          <a:noFill/>
        </p:spPr>
      </p:pic>
      <p:sp>
        <p:nvSpPr>
          <p:cNvPr id="18" name="Zaoblený obdĺžnik 17"/>
          <p:cNvSpPr/>
          <p:nvPr/>
        </p:nvSpPr>
        <p:spPr>
          <a:xfrm>
            <a:off x="381000" y="304800"/>
            <a:ext cx="3429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0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Mačka potrebuje: </a:t>
            </a:r>
            <a:endParaRPr lang="sk-SK" sz="40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0486" name="Picture 6" descr="http://www.vychytane.sk/filesystem/image/201104/10039-0-macky-na-stro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066800"/>
            <a:ext cx="2768600" cy="2076450"/>
          </a:xfrm>
          <a:prstGeom prst="ellipse">
            <a:avLst/>
          </a:prstGeom>
          <a:noFill/>
        </p:spPr>
      </p:pic>
      <p:pic>
        <p:nvPicPr>
          <p:cNvPr id="20502" name="Picture 22" descr="http://t0.gstatic.com/images?q=tbn:ANd9GcRAHPXSYLB5cgVRDXAewPz1H6daYV1AEPcz1Z2T5YkZO4J7YX5A9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04800"/>
            <a:ext cx="1905000" cy="1905000"/>
          </a:xfrm>
          <a:prstGeom prst="ellipse">
            <a:avLst/>
          </a:prstGeom>
          <a:noFill/>
        </p:spPr>
      </p:pic>
      <p:sp>
        <p:nvSpPr>
          <p:cNvPr id="19" name="Obdĺžnik 18"/>
          <p:cNvSpPr/>
          <p:nvPr/>
        </p:nvSpPr>
        <p:spPr>
          <a:xfrm>
            <a:off x="2743200" y="2286000"/>
            <a:ext cx="3810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sk-SK" dirty="0" smtClean="0"/>
              <a:t> miesto na spanie a hranie</a:t>
            </a:r>
          </a:p>
          <a:p>
            <a:pPr algn="ctr">
              <a:buFont typeface="Wingdings" pitchFamily="2" charset="2"/>
              <a:buChar char="v"/>
            </a:pPr>
            <a:r>
              <a:rPr lang="sk-SK" dirty="0" smtClean="0"/>
              <a:t> misku na jedlo a mlieko</a:t>
            </a:r>
          </a:p>
          <a:p>
            <a:pPr algn="ctr">
              <a:buFont typeface="Wingdings" pitchFamily="2" charset="2"/>
              <a:buChar char="v"/>
            </a:pPr>
            <a:r>
              <a:rPr lang="sk-SK" dirty="0" smtClean="0"/>
              <a:t> kefy a hrebene podľa druhu srsti, šampón pre mačky</a:t>
            </a:r>
          </a:p>
          <a:p>
            <a:pPr algn="ctr">
              <a:buFont typeface="Wingdings" pitchFamily="2" charset="2"/>
              <a:buChar char="v"/>
            </a:pPr>
            <a:r>
              <a:rPr lang="sk-SK" dirty="0" smtClean="0"/>
              <a:t> prostriedok na čistenie očí, uší, kliešte na  pazúry</a:t>
            </a:r>
          </a:p>
          <a:p>
            <a:pPr algn="ctr">
              <a:buFont typeface="Wingdings" pitchFamily="2" charset="2"/>
              <a:buChar char="v"/>
            </a:pPr>
            <a:r>
              <a:rPr lang="sk-SK" dirty="0" smtClean="0"/>
              <a:t> hračky určené špeciálne pre mačky</a:t>
            </a:r>
          </a:p>
          <a:p>
            <a:pPr algn="ctr">
              <a:buFont typeface="Wingdings" pitchFamily="2" charset="2"/>
              <a:buChar char="v"/>
            </a:pPr>
            <a:r>
              <a:rPr lang="sk-SK" dirty="0" smtClean="0"/>
              <a:t> veľa lásky</a:t>
            </a:r>
            <a:endParaRPr lang="sk-SK" dirty="0"/>
          </a:p>
        </p:txBody>
      </p:sp>
      <p:pic>
        <p:nvPicPr>
          <p:cNvPr id="53254" name="Picture 6" descr="http://t1.gstatic.com/images?q=tbn:ANd9GcThzml9J2aBwQm8LS0i2dPKFXpGJQr9HYSym8d9VeffeIc9d_G--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1" y="4114800"/>
            <a:ext cx="1692368" cy="2543175"/>
          </a:xfrm>
          <a:prstGeom prst="ellipse">
            <a:avLst/>
          </a:prstGeom>
          <a:noFill/>
        </p:spPr>
      </p:pic>
      <p:pic>
        <p:nvPicPr>
          <p:cNvPr id="53250" name="Picture 2" descr="http://t2.gstatic.com/images?q=tbn:ANd9GcQ9VzNHzfHY1xyMZwe1g3qrxA2x7aUq6CQYE-7XNYy81mz2QoUg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3200400"/>
            <a:ext cx="2362200" cy="1571938"/>
          </a:xfrm>
          <a:prstGeom prst="ellipse">
            <a:avLst/>
          </a:prstGeom>
          <a:noFill/>
        </p:spPr>
      </p:pic>
      <p:pic>
        <p:nvPicPr>
          <p:cNvPr id="53252" name="Picture 4" descr="http://t3.gstatic.com/images?q=tbn:ANd9GcSSQXFxmquzDNiRKfo7KqoaCjzWQK7Muh1HkfmkllbR7bhFn62LY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714876"/>
            <a:ext cx="1905000" cy="1913504"/>
          </a:xfrm>
          <a:prstGeom prst="ellipse">
            <a:avLst/>
          </a:prstGeom>
          <a:noFill/>
        </p:spPr>
      </p:pic>
      <p:pic>
        <p:nvPicPr>
          <p:cNvPr id="23556" name="Picture 4" descr="http://www.englishexercises.org/makeagame/my_documents/my_pictures/2010/feb/7D9_july22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447800"/>
            <a:ext cx="2887748" cy="2362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0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53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 tmFilter="0, 0; .2, .5; .8, .5; 1, 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0" autoRev="1" fill="hold"/>
                                        <p:tgtEl>
                                          <p:spTgt spid="53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 tmFilter="0, 0; .2, .5; .8, .5; 1, 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0" autoRev="1" fill="hold"/>
                                        <p:tgtEl>
                                          <p:spTgt spid="53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gloriapolo.czweb.org/Gratulacie34_files/ov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57200"/>
            <a:ext cx="3105150" cy="2990850"/>
          </a:xfrm>
          <a:prstGeom prst="rect">
            <a:avLst/>
          </a:prstGeom>
          <a:noFill/>
        </p:spPr>
      </p:pic>
      <p:pic>
        <p:nvPicPr>
          <p:cNvPr id="22540" name="Picture 12" descr="http://naj-parfemyfm.wbl.sk/bara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30303" y1="2837" x2="30303" y2="2837"/>
                        <a14:backgroundMark x1="26667" y1="95745" x2="26667" y2="95745"/>
                        <a14:backgroundMark x1="60000" y1="95745" x2="60000" y2="9574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219200" cy="1041863"/>
          </a:xfrm>
          <a:prstGeom prst="rect">
            <a:avLst/>
          </a:prstGeom>
          <a:noFill/>
        </p:spPr>
      </p:pic>
      <p:pic>
        <p:nvPicPr>
          <p:cNvPr id="22542" name="Picture 14" descr="http://motoride.sk/pictures/turistika/1682.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715000"/>
            <a:ext cx="1684113" cy="981075"/>
          </a:xfrm>
          <a:prstGeom prst="rect">
            <a:avLst/>
          </a:prstGeom>
          <a:noFill/>
        </p:spPr>
      </p:pic>
      <p:pic>
        <p:nvPicPr>
          <p:cNvPr id="22544" name="Picture 16" descr="http://www.crowina.sk/wp-content/uploads/2012/03/merino_ovca-450x2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9674" y="2101216"/>
            <a:ext cx="3822326" cy="216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6" name="Picture 18" descr="http://www.goldenclub.sk/images/jahn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3962400"/>
            <a:ext cx="2838450" cy="2027468"/>
          </a:xfrm>
          <a:prstGeom prst="rect">
            <a:avLst/>
          </a:prstGeom>
          <a:noFill/>
        </p:spPr>
      </p:pic>
      <p:sp>
        <p:nvSpPr>
          <p:cNvPr id="15" name="Zaoblený obdĺžnik 14"/>
          <p:cNvSpPr/>
          <p:nvPr/>
        </p:nvSpPr>
        <p:spPr>
          <a:xfrm>
            <a:off x="381000" y="304800"/>
            <a:ext cx="27432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OVCA</a:t>
            </a:r>
            <a:endParaRPr lang="sk-SK" sz="8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2530" name="Picture 2" descr="http://www.harisson.sk/images/pasenie/ovc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1219200"/>
            <a:ext cx="2857500" cy="923925"/>
          </a:xfrm>
          <a:prstGeom prst="rect">
            <a:avLst/>
          </a:prstGeom>
          <a:noFill/>
        </p:spPr>
      </p:pic>
      <p:sp>
        <p:nvSpPr>
          <p:cNvPr id="16" name="Ovál 15"/>
          <p:cNvSpPr/>
          <p:nvPr/>
        </p:nvSpPr>
        <p:spPr>
          <a:xfrm>
            <a:off x="6781800" y="30480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ovca</a:t>
            </a:r>
            <a:endParaRPr lang="sk-SK" sz="3600" b="1" dirty="0"/>
          </a:p>
        </p:txBody>
      </p:sp>
      <p:sp>
        <p:nvSpPr>
          <p:cNvPr id="17" name="Ovál 16"/>
          <p:cNvSpPr/>
          <p:nvPr/>
        </p:nvSpPr>
        <p:spPr>
          <a:xfrm>
            <a:off x="990600" y="41910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baran</a:t>
            </a:r>
            <a:endParaRPr lang="sk-SK" sz="3600" b="1" dirty="0"/>
          </a:p>
        </p:txBody>
      </p:sp>
      <p:sp>
        <p:nvSpPr>
          <p:cNvPr id="18" name="Ovál 17"/>
          <p:cNvSpPr/>
          <p:nvPr/>
        </p:nvSpPr>
        <p:spPr>
          <a:xfrm>
            <a:off x="4724400" y="57912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jahňa</a:t>
            </a:r>
            <a:endParaRPr lang="sk-SK" sz="3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gloriapolo.czweb.org/Gratulacie34_files/ovc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57200"/>
            <a:ext cx="3105150" cy="2990850"/>
          </a:xfrm>
          <a:prstGeom prst="rect">
            <a:avLst/>
          </a:prstGeom>
          <a:noFill/>
        </p:spPr>
      </p:pic>
      <p:pic>
        <p:nvPicPr>
          <p:cNvPr id="22544" name="Picture 16" descr="http://www.crowina.sk/wp-content/uploads/2012/03/merino_ovca-450x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74" y="2101216"/>
            <a:ext cx="3822326" cy="2165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6" name="Picture 18" descr="http://www.goldenclub.sk/images/jahn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962400"/>
            <a:ext cx="2838450" cy="2027468"/>
          </a:xfrm>
          <a:prstGeom prst="rect">
            <a:avLst/>
          </a:prstGeom>
          <a:noFill/>
        </p:spPr>
      </p:pic>
      <p:sp>
        <p:nvSpPr>
          <p:cNvPr id="20" name="Ovál 19"/>
          <p:cNvSpPr/>
          <p:nvPr/>
        </p:nvSpPr>
        <p:spPr>
          <a:xfrm>
            <a:off x="4724400" y="57912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jahňa</a:t>
            </a:r>
            <a:endParaRPr lang="sk-SK" sz="3600" b="1" dirty="0"/>
          </a:p>
        </p:txBody>
      </p:sp>
      <p:sp>
        <p:nvSpPr>
          <p:cNvPr id="19" name="Ovál 18"/>
          <p:cNvSpPr/>
          <p:nvPr/>
        </p:nvSpPr>
        <p:spPr>
          <a:xfrm>
            <a:off x="6781800" y="30480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ovca</a:t>
            </a:r>
            <a:endParaRPr lang="sk-SK" sz="3600" b="1" dirty="0"/>
          </a:p>
        </p:txBody>
      </p:sp>
      <p:sp>
        <p:nvSpPr>
          <p:cNvPr id="14" name="Ovál 13"/>
          <p:cNvSpPr/>
          <p:nvPr/>
        </p:nvSpPr>
        <p:spPr>
          <a:xfrm>
            <a:off x="990600" y="41910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baran</a:t>
            </a:r>
            <a:endParaRPr lang="sk-SK" sz="3600" b="1" dirty="0"/>
          </a:p>
        </p:txBody>
      </p:sp>
      <p:pic>
        <p:nvPicPr>
          <p:cNvPr id="22542" name="Picture 14" descr="http://motoride.sk/pictures/turistika/1682.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181600"/>
            <a:ext cx="1684113" cy="981075"/>
          </a:xfrm>
          <a:prstGeom prst="rect">
            <a:avLst/>
          </a:prstGeom>
          <a:noFill/>
        </p:spPr>
      </p:pic>
      <p:sp>
        <p:nvSpPr>
          <p:cNvPr id="15" name="Zaoblený obdĺžnik 14"/>
          <p:cNvSpPr/>
          <p:nvPr/>
        </p:nvSpPr>
        <p:spPr>
          <a:xfrm>
            <a:off x="381000" y="304800"/>
            <a:ext cx="2743200" cy="114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OVCA</a:t>
            </a:r>
            <a:endParaRPr lang="sk-SK" sz="8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2530" name="Picture 2" descr="http://www.harisson.sk/images/pasenie/ovc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1219200"/>
            <a:ext cx="2857500" cy="923925"/>
          </a:xfrm>
          <a:prstGeom prst="rect">
            <a:avLst/>
          </a:prstGeom>
          <a:noFill/>
        </p:spPr>
      </p:pic>
      <p:sp>
        <p:nvSpPr>
          <p:cNvPr id="16" name="Ovál 15"/>
          <p:cNvSpPr/>
          <p:nvPr/>
        </p:nvSpPr>
        <p:spPr>
          <a:xfrm>
            <a:off x="6781800" y="30480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7" name="Ovál 16"/>
          <p:cNvSpPr/>
          <p:nvPr/>
        </p:nvSpPr>
        <p:spPr>
          <a:xfrm>
            <a:off x="990600" y="41910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8" name="Ovál 17"/>
          <p:cNvSpPr/>
          <p:nvPr/>
        </p:nvSpPr>
        <p:spPr>
          <a:xfrm>
            <a:off x="4724400" y="57912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2" name="Obláčik 11"/>
          <p:cNvSpPr/>
          <p:nvPr/>
        </p:nvSpPr>
        <p:spPr>
          <a:xfrm>
            <a:off x="3200400" y="228600"/>
            <a:ext cx="4572000" cy="838200"/>
          </a:xfrm>
          <a:prstGeom prst="cloudCallout">
            <a:avLst>
              <a:gd name="adj1" fmla="val -47251"/>
              <a:gd name="adj2" fmla="val 77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1600200" y="62484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" name="Picture 12" descr="http://naj-parfemyfm.wbl.sk/baran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0303" y1="2837" x2="30303" y2="2837"/>
                        <a14:backgroundMark x1="26667" y1="95745" x2="26667" y2="95745"/>
                        <a14:backgroundMark x1="60000" y1="95745" x2="60000" y2="95745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43800" y="5486400"/>
            <a:ext cx="1219200" cy="10418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harisson.sk/images/pasenie/ov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715000"/>
            <a:ext cx="2857500" cy="923925"/>
          </a:xfrm>
          <a:prstGeom prst="rect">
            <a:avLst/>
          </a:prstGeom>
          <a:noFill/>
        </p:spPr>
      </p:pic>
      <p:pic>
        <p:nvPicPr>
          <p:cNvPr id="22532" name="Picture 4" descr="http://www.harisson.sk/images/pasenie/14.jpg"/>
          <p:cNvPicPr>
            <a:picLocks noChangeAspect="1" noChangeArrowheads="1"/>
          </p:cNvPicPr>
          <p:nvPr/>
        </p:nvPicPr>
        <p:blipFill>
          <a:blip r:embed="rId3" cstate="print"/>
          <a:srcRect b="8966"/>
          <a:stretch>
            <a:fillRect/>
          </a:stretch>
        </p:blipFill>
        <p:spPr bwMode="auto">
          <a:xfrm>
            <a:off x="4343400" y="533400"/>
            <a:ext cx="4267200" cy="2514600"/>
          </a:xfrm>
          <a:prstGeom prst="rect">
            <a:avLst/>
          </a:prstGeom>
          <a:noFill/>
        </p:spPr>
      </p:pic>
      <p:pic>
        <p:nvPicPr>
          <p:cNvPr id="22534" name="Picture 6" descr="http://www.ved.sk/pics2009/T4-ovc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657600"/>
            <a:ext cx="3200400" cy="2504661"/>
          </a:xfrm>
          <a:prstGeom prst="rect">
            <a:avLst/>
          </a:prstGeom>
          <a:noFill/>
        </p:spPr>
      </p:pic>
      <p:pic>
        <p:nvPicPr>
          <p:cNvPr id="22550" name="Picture 22" descr="http://t3.gstatic.com/images?q=tbn:ANd9GcTlngoArcFGu_61vpl3DKDzRx-It5D01Dpw3l8lJ1MAYaucS0Vjg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438400"/>
            <a:ext cx="3792510" cy="2514600"/>
          </a:xfrm>
          <a:prstGeom prst="rect">
            <a:avLst/>
          </a:prstGeom>
          <a:noFill/>
        </p:spPr>
      </p:pic>
      <p:sp>
        <p:nvSpPr>
          <p:cNvPr id="15" name="Zaoblený obdĺžnik 14"/>
          <p:cNvSpPr/>
          <p:nvPr/>
        </p:nvSpPr>
        <p:spPr>
          <a:xfrm>
            <a:off x="381000" y="685800"/>
            <a:ext cx="3352800" cy="838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54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Život ovce</a:t>
            </a:r>
            <a:endParaRPr lang="sk-SK" sz="54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1371600" y="4800600"/>
            <a:ext cx="1600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dojenie</a:t>
            </a:r>
            <a:endParaRPr lang="sk-SK" sz="2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sp>
        <p:nvSpPr>
          <p:cNvPr id="17" name="Zaoblený obdĺžnik 16"/>
          <p:cNvSpPr/>
          <p:nvPr/>
        </p:nvSpPr>
        <p:spPr>
          <a:xfrm>
            <a:off x="4572000" y="2819400"/>
            <a:ext cx="1600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pasenie</a:t>
            </a:r>
            <a:endParaRPr lang="sk-SK" sz="2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sp>
        <p:nvSpPr>
          <p:cNvPr id="18" name="Zaoblený obdĺžnik 17"/>
          <p:cNvSpPr/>
          <p:nvPr/>
        </p:nvSpPr>
        <p:spPr>
          <a:xfrm>
            <a:off x="6400800" y="5943600"/>
            <a:ext cx="1600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strihanie</a:t>
            </a:r>
            <a:endParaRPr lang="sk-SK" sz="2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http://img.cz.prg.cmestatic.com/media/images/750x750/Sep2010/672462.jpg?3fbe"/>
          <p:cNvPicPr>
            <a:picLocks noChangeAspect="1" noChangeArrowheads="1"/>
          </p:cNvPicPr>
          <p:nvPr/>
        </p:nvPicPr>
        <p:blipFill>
          <a:blip r:embed="rId2" cstate="print"/>
          <a:srcRect r="25523"/>
          <a:stretch>
            <a:fillRect/>
          </a:stretch>
        </p:blipFill>
        <p:spPr bwMode="auto">
          <a:xfrm>
            <a:off x="5181600" y="304800"/>
            <a:ext cx="3185652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4" name="Picture 8" descr="http://t0.gstatic.com/images?q=tbn:ANd9GcS0r6uUGgYuDmP8MYHJyrbs5dEKwyTYJgqCShdHOY7HtURxN07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3484284" cy="26098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6" name="Picture 10" descr="http://img.cas.sk/img/4/fullwidth/285862-img-teliatko-tela-krava-japonsko-to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581400"/>
            <a:ext cx="3068532" cy="2533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Zaoblený obdĺžnik 9"/>
          <p:cNvSpPr/>
          <p:nvPr/>
        </p:nvSpPr>
        <p:spPr>
          <a:xfrm>
            <a:off x="381000" y="304800"/>
            <a:ext cx="3962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00FF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KRAVA</a:t>
            </a:r>
            <a:endParaRPr lang="sk-SK" sz="8800" b="1" dirty="0">
              <a:ln>
                <a:solidFill>
                  <a:srgbClr val="00FF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1510" name="Picture 6" descr="roztomilý kráva hlavy karikatura Reklamní fotografie - 153771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838200"/>
            <a:ext cx="1295400" cy="1374430"/>
          </a:xfrm>
          <a:prstGeom prst="ellipse">
            <a:avLst/>
          </a:prstGeom>
          <a:noFill/>
        </p:spPr>
      </p:pic>
      <p:sp>
        <p:nvSpPr>
          <p:cNvPr id="16" name="Ovál 15"/>
          <p:cNvSpPr/>
          <p:nvPr/>
        </p:nvSpPr>
        <p:spPr>
          <a:xfrm>
            <a:off x="6781800" y="30480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krava</a:t>
            </a:r>
            <a:endParaRPr lang="sk-SK" sz="3600" b="1" dirty="0"/>
          </a:p>
        </p:txBody>
      </p:sp>
      <p:sp>
        <p:nvSpPr>
          <p:cNvPr id="17" name="Ovál 16"/>
          <p:cNvSpPr/>
          <p:nvPr/>
        </p:nvSpPr>
        <p:spPr>
          <a:xfrm>
            <a:off x="2133600" y="45720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býk</a:t>
            </a:r>
            <a:endParaRPr lang="sk-SK" sz="3600" b="1" dirty="0"/>
          </a:p>
        </p:txBody>
      </p:sp>
      <p:sp>
        <p:nvSpPr>
          <p:cNvPr id="18" name="Ovál 17"/>
          <p:cNvSpPr/>
          <p:nvPr/>
        </p:nvSpPr>
        <p:spPr>
          <a:xfrm>
            <a:off x="6781800" y="58674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teľa</a:t>
            </a:r>
            <a:endParaRPr lang="sk-SK" sz="3600" b="1" dirty="0"/>
          </a:p>
        </p:txBody>
      </p:sp>
      <p:pic>
        <p:nvPicPr>
          <p:cNvPr id="20" name="Picture 2" descr="http://www.zooplzen.cz/Files/zoo/foto/zvirata_orezana/kr%C3%A1v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10200"/>
            <a:ext cx="1304925" cy="1304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img.cas.sk/img/4/fullwidth/285862-img-teliatko-tela-krava-japonsko-to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33800"/>
            <a:ext cx="3068532" cy="2533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2" name="Picture 6" descr="http://img.cz.prg.cmestatic.com/media/images/750x750/Sep2010/672462.jpg?3fbe"/>
          <p:cNvPicPr>
            <a:picLocks noChangeAspect="1" noChangeArrowheads="1"/>
          </p:cNvPicPr>
          <p:nvPr/>
        </p:nvPicPr>
        <p:blipFill>
          <a:blip r:embed="rId3" cstate="print"/>
          <a:srcRect r="25523"/>
          <a:stretch>
            <a:fillRect/>
          </a:stretch>
        </p:blipFill>
        <p:spPr bwMode="auto">
          <a:xfrm>
            <a:off x="5334000" y="762000"/>
            <a:ext cx="3185652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4" name="Picture 8" descr="http://t0.gstatic.com/images?q=tbn:ANd9GcS0r6uUGgYuDmP8MYHJyrbs5dEKwyTYJgqCShdHOY7HtURxN07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133600"/>
            <a:ext cx="3484284" cy="26098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Ovál 14"/>
          <p:cNvSpPr/>
          <p:nvPr/>
        </p:nvSpPr>
        <p:spPr>
          <a:xfrm>
            <a:off x="6781800" y="58674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teľa</a:t>
            </a:r>
            <a:endParaRPr lang="sk-SK" sz="3600" b="1" dirty="0"/>
          </a:p>
        </p:txBody>
      </p:sp>
      <p:sp>
        <p:nvSpPr>
          <p:cNvPr id="14" name="Ovál 13"/>
          <p:cNvSpPr/>
          <p:nvPr/>
        </p:nvSpPr>
        <p:spPr>
          <a:xfrm>
            <a:off x="6934200" y="34290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krava</a:t>
            </a:r>
            <a:endParaRPr lang="sk-SK" sz="3600" b="1" dirty="0"/>
          </a:p>
        </p:txBody>
      </p:sp>
      <p:sp>
        <p:nvSpPr>
          <p:cNvPr id="13" name="Ovál 12"/>
          <p:cNvSpPr/>
          <p:nvPr/>
        </p:nvSpPr>
        <p:spPr>
          <a:xfrm>
            <a:off x="2133600" y="45720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býk</a:t>
            </a:r>
            <a:endParaRPr lang="sk-SK" sz="3600" b="1" dirty="0"/>
          </a:p>
        </p:txBody>
      </p:sp>
      <p:sp>
        <p:nvSpPr>
          <p:cNvPr id="10" name="Zaoblený obdĺžnik 9"/>
          <p:cNvSpPr/>
          <p:nvPr/>
        </p:nvSpPr>
        <p:spPr>
          <a:xfrm>
            <a:off x="381000" y="304800"/>
            <a:ext cx="3962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00FF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KRAVA</a:t>
            </a:r>
            <a:endParaRPr lang="sk-SK" sz="8800" b="1" dirty="0">
              <a:ln>
                <a:solidFill>
                  <a:srgbClr val="00FF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1510" name="Picture 6" descr="roztomilý kráva hlavy karikatura Reklamní fotografie - 153771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838200"/>
            <a:ext cx="1295400" cy="1374430"/>
          </a:xfrm>
          <a:prstGeom prst="ellipse">
            <a:avLst/>
          </a:prstGeom>
          <a:noFill/>
        </p:spPr>
      </p:pic>
      <p:sp>
        <p:nvSpPr>
          <p:cNvPr id="16" name="Ovál 15"/>
          <p:cNvSpPr/>
          <p:nvPr/>
        </p:nvSpPr>
        <p:spPr>
          <a:xfrm>
            <a:off x="6934200" y="34290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7" name="Ovál 16"/>
          <p:cNvSpPr/>
          <p:nvPr/>
        </p:nvSpPr>
        <p:spPr>
          <a:xfrm>
            <a:off x="2133600" y="45720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8" name="Ovál 17"/>
          <p:cNvSpPr/>
          <p:nvPr/>
        </p:nvSpPr>
        <p:spPr>
          <a:xfrm>
            <a:off x="6781800" y="58674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1" name="Obláčik 10"/>
          <p:cNvSpPr/>
          <p:nvPr/>
        </p:nvSpPr>
        <p:spPr>
          <a:xfrm>
            <a:off x="4114800" y="228600"/>
            <a:ext cx="4572000" cy="838200"/>
          </a:xfrm>
          <a:prstGeom prst="cloudCallout">
            <a:avLst>
              <a:gd name="adj1" fmla="val -47251"/>
              <a:gd name="adj2" fmla="val 77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1371600" y="60960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322" name="Picture 2" descr="http://www.zooplzen.cz/Files/zoo/foto/zvirata_orezana/kr%C3%A1v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410200"/>
            <a:ext cx="1304925" cy="13049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6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tyden.cz/obrazek/4ac5d0345ab18/ig-krava-4ac5d13ecfc91_275x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122293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8" name="Picture 12" descr="http://t2.gstatic.com/images?q=tbn:ANd9GcTxUQ4dLHPhvX-Qu3eC5Wz8ZC0vhHqjHFWorF34tEes_QsvhXJTFHj6x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3876106" cy="31039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06" name="Picture 2" descr="Calf: Cute Holstein krava na zelenej trá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486400"/>
            <a:ext cx="1020536" cy="1143000"/>
          </a:xfrm>
          <a:prstGeom prst="rect">
            <a:avLst/>
          </a:prstGeom>
          <a:noFill/>
        </p:spPr>
      </p:pic>
      <p:sp>
        <p:nvSpPr>
          <p:cNvPr id="11" name="Zaoblený obdĺžnik 10"/>
          <p:cNvSpPr/>
          <p:nvPr/>
        </p:nvSpPr>
        <p:spPr>
          <a:xfrm>
            <a:off x="304800" y="381000"/>
            <a:ext cx="33528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54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Život kravy</a:t>
            </a:r>
            <a:endParaRPr lang="sk-SK" sz="54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1510" name="Picture 6" descr="roztomilý kráva hlavy karikatura Reklamní fotografie - 153771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33400"/>
            <a:ext cx="1295400" cy="1374430"/>
          </a:xfrm>
          <a:prstGeom prst="ellipse">
            <a:avLst/>
          </a:prstGeom>
          <a:noFill/>
        </p:spPr>
      </p:pic>
      <p:sp>
        <p:nvSpPr>
          <p:cNvPr id="12" name="Zaoblený obdĺžnik 11"/>
          <p:cNvSpPr/>
          <p:nvPr/>
        </p:nvSpPr>
        <p:spPr>
          <a:xfrm>
            <a:off x="1219200" y="4267200"/>
            <a:ext cx="1600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dojenie</a:t>
            </a:r>
            <a:endParaRPr lang="sk-SK" sz="2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5943600" y="4038600"/>
            <a:ext cx="1600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v kravíne</a:t>
            </a:r>
            <a:endParaRPr lang="sk-SK" sz="2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14" name="Picture 2" descr="http://www.zooplzen.cz/Files/zoo/foto/zvirata_orezana/kr%C3%A1v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858000" y="5029200"/>
            <a:ext cx="1371600" cy="1304926"/>
          </a:xfrm>
          <a:prstGeom prst="rect">
            <a:avLst/>
          </a:prstGeom>
          <a:noFill/>
        </p:spPr>
      </p:pic>
      <p:pic>
        <p:nvPicPr>
          <p:cNvPr id="57348" name="Picture 4" descr="http://t1.gstatic.com/images?q=tbn:ANd9GcQSykCsB11OhFtw3NAxWaIY6GmtaPe0o5-DnCXkOXeHUvI8_CX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3733800"/>
            <a:ext cx="1743075" cy="2628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Zaoblený obdĺžnik 15"/>
          <p:cNvSpPr/>
          <p:nvPr/>
        </p:nvSpPr>
        <p:spPr>
          <a:xfrm>
            <a:off x="4724400" y="5943600"/>
            <a:ext cx="1600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pasenie</a:t>
            </a:r>
            <a:endParaRPr lang="sk-SK" sz="2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3.gstatic.com/images?q=tbn:ANd9GcSxVblsY5SleqW_M1dyN9xXd9U2ZJuDBqnUBRWoq0--ZR5W1G4g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2286000" cy="3051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8" name="Picture 4" descr="http://t3.gstatic.com/images?q=tbn:ANd9GcQ7iGAHgx9_uPdER_zvbzOmmGzKOwNOW2B5Bv6mH1MhbuY7BrWkPQ"/>
          <p:cNvPicPr>
            <a:picLocks noChangeAspect="1" noChangeArrowheads="1"/>
          </p:cNvPicPr>
          <p:nvPr/>
        </p:nvPicPr>
        <p:blipFill>
          <a:blip r:embed="rId3" cstate="print"/>
          <a:srcRect b="12568"/>
          <a:stretch>
            <a:fillRect/>
          </a:stretch>
        </p:blipFill>
        <p:spPr bwMode="auto">
          <a:xfrm>
            <a:off x="3505200" y="3352800"/>
            <a:ext cx="4074795" cy="2362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http://t1.gstatic.com/images?q=tbn:ANd9GcTyCjDwWCz3KX1gik3vVOkwfhIM0nKlXSS-M57vC_Opunfc9r_o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81000"/>
            <a:ext cx="3101913" cy="26081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32" name="Picture 8" descr="http://skolakov3c.sweb.cz/PRVOUKA/SAVCI/koz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8600" y="5410200"/>
            <a:ext cx="1066800" cy="1143000"/>
          </a:xfrm>
          <a:prstGeom prst="rect">
            <a:avLst/>
          </a:prstGeom>
          <a:noFill/>
        </p:spPr>
      </p:pic>
      <p:pic>
        <p:nvPicPr>
          <p:cNvPr id="26642" name="Picture 18" descr="http://www.kozi-farma-viska.cz/Styles/koz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572000"/>
            <a:ext cx="1743075" cy="2038350"/>
          </a:xfrm>
          <a:prstGeom prst="rect">
            <a:avLst/>
          </a:prstGeom>
          <a:noFill/>
        </p:spPr>
      </p:pic>
      <p:sp>
        <p:nvSpPr>
          <p:cNvPr id="14" name="Zaoblený obdĺžnik 13"/>
          <p:cNvSpPr/>
          <p:nvPr/>
        </p:nvSpPr>
        <p:spPr>
          <a:xfrm>
            <a:off x="381000" y="304800"/>
            <a:ext cx="2438400" cy="1524000"/>
          </a:xfrm>
          <a:prstGeom prst="roundRect">
            <a:avLst/>
          </a:prstGeom>
          <a:solidFill>
            <a:srgbClr val="5CF85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0" b="1" dirty="0" smtClean="0">
                <a:ln>
                  <a:solidFill>
                    <a:srgbClr val="FF0066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KOZA</a:t>
            </a:r>
            <a:endParaRPr lang="sk-SK" sz="8000" b="1" dirty="0">
              <a:ln>
                <a:solidFill>
                  <a:srgbClr val="FF0066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0482" name="Picture 2" descr="http://runer4.fm.interia.pl/index_pliki/okno_glowne_koza_pliki/koza_pliki/koz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1066800"/>
            <a:ext cx="1447800" cy="1297614"/>
          </a:xfrm>
          <a:prstGeom prst="rect">
            <a:avLst/>
          </a:prstGeom>
          <a:noFill/>
        </p:spPr>
      </p:pic>
      <p:sp>
        <p:nvSpPr>
          <p:cNvPr id="16" name="Ovál 15"/>
          <p:cNvSpPr/>
          <p:nvPr/>
        </p:nvSpPr>
        <p:spPr>
          <a:xfrm>
            <a:off x="1295400" y="48768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cap</a:t>
            </a:r>
            <a:endParaRPr lang="sk-SK" sz="3600" b="1" dirty="0"/>
          </a:p>
        </p:txBody>
      </p:sp>
      <p:sp>
        <p:nvSpPr>
          <p:cNvPr id="17" name="Ovál 16"/>
          <p:cNvSpPr/>
          <p:nvPr/>
        </p:nvSpPr>
        <p:spPr>
          <a:xfrm>
            <a:off x="4267200" y="55626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kozľa</a:t>
            </a:r>
            <a:endParaRPr lang="sk-SK" sz="3600" b="1" dirty="0"/>
          </a:p>
        </p:txBody>
      </p:sp>
      <p:sp>
        <p:nvSpPr>
          <p:cNvPr id="18" name="Ovál 17"/>
          <p:cNvSpPr/>
          <p:nvPr/>
        </p:nvSpPr>
        <p:spPr>
          <a:xfrm>
            <a:off x="6858000" y="24384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koza</a:t>
            </a:r>
            <a:endParaRPr lang="sk-SK" sz="3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3.gstatic.com/images?q=tbn:ANd9GcSxVblsY5SleqW_M1dyN9xXd9U2ZJuDBqnUBRWoq0--ZR5W1G4gm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2286000" cy="30519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8" name="Picture 4" descr="http://t3.gstatic.com/images?q=tbn:ANd9GcQ7iGAHgx9_uPdER_zvbzOmmGzKOwNOW2B5Bv6mH1MhbuY7BrWkPQ"/>
          <p:cNvPicPr>
            <a:picLocks noChangeAspect="1" noChangeArrowheads="1"/>
          </p:cNvPicPr>
          <p:nvPr/>
        </p:nvPicPr>
        <p:blipFill>
          <a:blip r:embed="rId3" cstate="print"/>
          <a:srcRect b="12568"/>
          <a:stretch>
            <a:fillRect/>
          </a:stretch>
        </p:blipFill>
        <p:spPr bwMode="auto">
          <a:xfrm>
            <a:off x="3810000" y="3352800"/>
            <a:ext cx="4074795" cy="2362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4" descr="http://t1.gstatic.com/images?q=tbn:ANd9GcTyCjDwWCz3KX1gik3vVOkwfhIM0nKlXSS-M57vC_Opunfc9r_o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914400"/>
            <a:ext cx="2558156" cy="21509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Ovál 19"/>
          <p:cNvSpPr/>
          <p:nvPr/>
        </p:nvSpPr>
        <p:spPr>
          <a:xfrm>
            <a:off x="4648200" y="55626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kozľa</a:t>
            </a:r>
            <a:endParaRPr lang="sk-SK" sz="3600" b="1" dirty="0"/>
          </a:p>
        </p:txBody>
      </p:sp>
      <p:sp>
        <p:nvSpPr>
          <p:cNvPr id="19" name="Ovál 18"/>
          <p:cNvSpPr/>
          <p:nvPr/>
        </p:nvSpPr>
        <p:spPr>
          <a:xfrm>
            <a:off x="6858000" y="24384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koza</a:t>
            </a:r>
            <a:endParaRPr lang="sk-SK" sz="3600" b="1" dirty="0"/>
          </a:p>
        </p:txBody>
      </p:sp>
      <p:sp>
        <p:nvSpPr>
          <p:cNvPr id="15" name="Ovál 14"/>
          <p:cNvSpPr/>
          <p:nvPr/>
        </p:nvSpPr>
        <p:spPr>
          <a:xfrm>
            <a:off x="1295400" y="48768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cap</a:t>
            </a:r>
            <a:endParaRPr lang="sk-SK" sz="3600" b="1" dirty="0"/>
          </a:p>
        </p:txBody>
      </p:sp>
      <p:pic>
        <p:nvPicPr>
          <p:cNvPr id="26632" name="Picture 8" descr="http://skolakov3c.sweb.cz/PRVOUKA/SAVCI/koz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8600" y="5410200"/>
            <a:ext cx="1066800" cy="1143000"/>
          </a:xfrm>
          <a:prstGeom prst="rect">
            <a:avLst/>
          </a:prstGeom>
          <a:noFill/>
        </p:spPr>
      </p:pic>
      <p:pic>
        <p:nvPicPr>
          <p:cNvPr id="26642" name="Picture 18" descr="http://www.kozi-farma-viska.cz/Styles/koz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4572000"/>
            <a:ext cx="1743075" cy="2038350"/>
          </a:xfrm>
          <a:prstGeom prst="rect">
            <a:avLst/>
          </a:prstGeom>
          <a:noFill/>
        </p:spPr>
      </p:pic>
      <p:sp>
        <p:nvSpPr>
          <p:cNvPr id="14" name="Zaoblený obdĺžnik 13"/>
          <p:cNvSpPr/>
          <p:nvPr/>
        </p:nvSpPr>
        <p:spPr>
          <a:xfrm>
            <a:off x="381000" y="304800"/>
            <a:ext cx="2438400" cy="1524000"/>
          </a:xfrm>
          <a:prstGeom prst="roundRect">
            <a:avLst/>
          </a:prstGeom>
          <a:solidFill>
            <a:srgbClr val="5CF850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000" b="1" dirty="0" smtClean="0">
                <a:ln>
                  <a:solidFill>
                    <a:srgbClr val="FF0066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KOZA</a:t>
            </a:r>
            <a:endParaRPr lang="sk-SK" sz="8000" b="1" dirty="0">
              <a:ln>
                <a:solidFill>
                  <a:srgbClr val="FF0066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0482" name="Picture 2" descr="http://runer4.fm.interia.pl/index_pliki/okno_glowne_koza_pliki/koza_pliki/koz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1066800"/>
            <a:ext cx="1447800" cy="1297614"/>
          </a:xfrm>
          <a:prstGeom prst="rect">
            <a:avLst/>
          </a:prstGeom>
          <a:noFill/>
        </p:spPr>
      </p:pic>
      <p:sp>
        <p:nvSpPr>
          <p:cNvPr id="16" name="Ovál 15"/>
          <p:cNvSpPr/>
          <p:nvPr/>
        </p:nvSpPr>
        <p:spPr>
          <a:xfrm>
            <a:off x="1295400" y="48768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7" name="Ovál 16"/>
          <p:cNvSpPr/>
          <p:nvPr/>
        </p:nvSpPr>
        <p:spPr>
          <a:xfrm>
            <a:off x="4648200" y="55626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8" name="Ovál 17"/>
          <p:cNvSpPr/>
          <p:nvPr/>
        </p:nvSpPr>
        <p:spPr>
          <a:xfrm>
            <a:off x="6858000" y="2438400"/>
            <a:ext cx="2057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2" name="Obláčik 11"/>
          <p:cNvSpPr/>
          <p:nvPr/>
        </p:nvSpPr>
        <p:spPr>
          <a:xfrm>
            <a:off x="2819400" y="228600"/>
            <a:ext cx="4572000" cy="838200"/>
          </a:xfrm>
          <a:prstGeom prst="cloudCallout">
            <a:avLst>
              <a:gd name="adj1" fmla="val -47251"/>
              <a:gd name="adj2" fmla="val 77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1143000" y="60960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2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1.gstatic.com/images?q=tbn:ANd9GcSbtEEbgZ7gIqwwgw0i1lO8IgErx8S0ETgjmuciP5DnZoaZGXIA7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9" y="4114800"/>
            <a:ext cx="2858749" cy="18954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8" name="Picture 8" descr="http://nd03.jxs.cz/422/911/27f50712db_67241240_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572000" cy="268605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5610" name="Picture 10" descr="http://t2.gstatic.com/images?q=tbn:ANd9GcTKS4yDLx7ps-oyDEYCL6MuC68I3G0lePIVOsy8lroBUM1K3MwD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029200"/>
            <a:ext cx="2057400" cy="1369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12" name="Picture 12" descr="http://www.genoservis.cz/obrazky/kanec_orez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3873707" cy="235267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Zaoblený obdĺžnik 8"/>
          <p:cNvSpPr/>
          <p:nvPr/>
        </p:nvSpPr>
        <p:spPr>
          <a:xfrm>
            <a:off x="381000" y="304800"/>
            <a:ext cx="71628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OŠÍPANÁ = PRASA</a:t>
            </a:r>
            <a:endParaRPr lang="sk-SK" sz="72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5" name="Picture 2" descr="http://www.kefoweb.sk/files/sources/detom/svink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609600"/>
            <a:ext cx="1828800" cy="637467"/>
          </a:xfrm>
          <a:prstGeom prst="rect">
            <a:avLst/>
          </a:prstGeom>
          <a:noFill/>
        </p:spPr>
      </p:pic>
      <p:sp>
        <p:nvSpPr>
          <p:cNvPr id="10" name="Ovál 9"/>
          <p:cNvSpPr/>
          <p:nvPr/>
        </p:nvSpPr>
        <p:spPr>
          <a:xfrm>
            <a:off x="2286000" y="5791200"/>
            <a:ext cx="3276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prasiatko</a:t>
            </a:r>
            <a:endParaRPr lang="sk-SK" sz="3600" b="1" dirty="0"/>
          </a:p>
        </p:txBody>
      </p:sp>
      <p:sp>
        <p:nvSpPr>
          <p:cNvPr id="11" name="Ovál 10"/>
          <p:cNvSpPr/>
          <p:nvPr/>
        </p:nvSpPr>
        <p:spPr>
          <a:xfrm>
            <a:off x="609600" y="37338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kanec</a:t>
            </a:r>
            <a:endParaRPr lang="sk-SK" sz="3600" b="1" dirty="0"/>
          </a:p>
        </p:txBody>
      </p:sp>
      <p:sp>
        <p:nvSpPr>
          <p:cNvPr id="12" name="Ovál 11"/>
          <p:cNvSpPr/>
          <p:nvPr/>
        </p:nvSpPr>
        <p:spPr>
          <a:xfrm>
            <a:off x="5638800" y="3581400"/>
            <a:ext cx="3200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prasnica</a:t>
            </a:r>
            <a:endParaRPr lang="sk-SK" sz="3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mtClean="0"/>
              <a:t>Domáce zvieratá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Country frame with red barn 1 - vector illustration. Reklamní fotografie - 9674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4350830" cy="5388024"/>
          </a:xfrm>
          <a:prstGeom prst="rect">
            <a:avLst/>
          </a:prstGeom>
          <a:noFill/>
        </p:spPr>
      </p:pic>
      <p:pic>
        <p:nvPicPr>
          <p:cNvPr id="6148" name="Picture 4" descr="Country frame with red barn 3 - vector illustration. Reklamní fotografie - 96743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0"/>
            <a:ext cx="4307205" cy="5410200"/>
          </a:xfrm>
          <a:prstGeom prst="rect">
            <a:avLst/>
          </a:prstGeom>
          <a:noFill/>
        </p:spPr>
      </p:pic>
      <p:sp>
        <p:nvSpPr>
          <p:cNvPr id="7" name="Zaoblený obdĺžnik 6"/>
          <p:cNvSpPr/>
          <p:nvPr/>
        </p:nvSpPr>
        <p:spPr>
          <a:xfrm>
            <a:off x="1676400" y="1828800"/>
            <a:ext cx="5638800" cy="2209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DOMÁCE   ZVIERATÁ</a:t>
            </a:r>
            <a:endParaRPr lang="sk-SK" sz="88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1.gstatic.com/images?q=tbn:ANd9GcSbtEEbgZ7gIqwwgw0i1lO8IgErx8S0ETgjmuciP5DnZoaZGXIA7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0"/>
            <a:ext cx="2858749" cy="18954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Ovál 17"/>
          <p:cNvSpPr/>
          <p:nvPr/>
        </p:nvSpPr>
        <p:spPr>
          <a:xfrm>
            <a:off x="3124200" y="5562600"/>
            <a:ext cx="3276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prasiatko</a:t>
            </a:r>
            <a:endParaRPr lang="sk-SK" sz="3600" b="1" dirty="0"/>
          </a:p>
        </p:txBody>
      </p:sp>
      <p:sp>
        <p:nvSpPr>
          <p:cNvPr id="17" name="Ovál 16"/>
          <p:cNvSpPr/>
          <p:nvPr/>
        </p:nvSpPr>
        <p:spPr>
          <a:xfrm>
            <a:off x="5638800" y="3581400"/>
            <a:ext cx="3200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prasnica</a:t>
            </a:r>
            <a:endParaRPr lang="sk-SK" sz="3600" b="1" dirty="0"/>
          </a:p>
        </p:txBody>
      </p:sp>
      <p:sp>
        <p:nvSpPr>
          <p:cNvPr id="16" name="Ovál 15"/>
          <p:cNvSpPr/>
          <p:nvPr/>
        </p:nvSpPr>
        <p:spPr>
          <a:xfrm>
            <a:off x="609600" y="37338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kanec</a:t>
            </a:r>
            <a:endParaRPr lang="sk-SK" sz="3600" b="1" dirty="0"/>
          </a:p>
        </p:txBody>
      </p:sp>
      <p:pic>
        <p:nvPicPr>
          <p:cNvPr id="25608" name="Picture 8" descr="http://nd03.jxs.cz/422/911/27f50712db_67241240_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572000" cy="268605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5610" name="Picture 10" descr="http://t2.gstatic.com/images?q=tbn:ANd9GcTKS4yDLx7ps-oyDEYCL6MuC68I3G0lePIVOsy8lroBUM1K3MwD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029200"/>
            <a:ext cx="2057400" cy="1369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12" name="Picture 12" descr="http://www.genoservis.cz/obrazky/kanec_orez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76400"/>
            <a:ext cx="3873707" cy="235267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Zaoblený obdĺžnik 8"/>
          <p:cNvSpPr/>
          <p:nvPr/>
        </p:nvSpPr>
        <p:spPr>
          <a:xfrm>
            <a:off x="228600" y="228600"/>
            <a:ext cx="3962400" cy="762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OŠÍPANÁ = PRASA</a:t>
            </a:r>
            <a:endParaRPr lang="sk-SK" sz="36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5" name="Picture 2" descr="http://www.kefoweb.sk/files/sources/detom/svink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838200"/>
            <a:ext cx="1828800" cy="637467"/>
          </a:xfrm>
          <a:prstGeom prst="rect">
            <a:avLst/>
          </a:prstGeom>
          <a:noFill/>
        </p:spPr>
      </p:pic>
      <p:sp>
        <p:nvSpPr>
          <p:cNvPr id="10" name="Ovál 9"/>
          <p:cNvSpPr/>
          <p:nvPr/>
        </p:nvSpPr>
        <p:spPr>
          <a:xfrm>
            <a:off x="3124200" y="5562600"/>
            <a:ext cx="3276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1" name="Ovál 10"/>
          <p:cNvSpPr/>
          <p:nvPr/>
        </p:nvSpPr>
        <p:spPr>
          <a:xfrm>
            <a:off x="609600" y="37338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2" name="Ovál 11"/>
          <p:cNvSpPr/>
          <p:nvPr/>
        </p:nvSpPr>
        <p:spPr>
          <a:xfrm>
            <a:off x="5638800" y="3581400"/>
            <a:ext cx="3200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pic>
        <p:nvPicPr>
          <p:cNvPr id="13" name="Picture 2" descr="http://www.kefoweb.sk/files/sources/detom/svink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486400"/>
            <a:ext cx="1828800" cy="637467"/>
          </a:xfrm>
          <a:prstGeom prst="rect">
            <a:avLst/>
          </a:prstGeom>
          <a:noFill/>
        </p:spPr>
      </p:pic>
      <p:sp>
        <p:nvSpPr>
          <p:cNvPr id="14" name="Obláčik 13"/>
          <p:cNvSpPr/>
          <p:nvPr/>
        </p:nvSpPr>
        <p:spPr>
          <a:xfrm>
            <a:off x="4419600" y="304800"/>
            <a:ext cx="4572000" cy="838200"/>
          </a:xfrm>
          <a:prstGeom prst="cloudCallout">
            <a:avLst>
              <a:gd name="adj1" fmla="val -59788"/>
              <a:gd name="adj2" fmla="val 1881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381000" y="61722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ál 18"/>
          <p:cNvSpPr/>
          <p:nvPr/>
        </p:nvSpPr>
        <p:spPr>
          <a:xfrm>
            <a:off x="3200400" y="1981200"/>
            <a:ext cx="25908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9712" name="Picture 16" descr="http://t2.gstatic.com/images?q=tbn:ANd9GcShSyjEXRHRzb336BpueNWOUiAIfNfh7xE403f7n34_VXBIkT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038600"/>
            <a:ext cx="3665574" cy="2151805"/>
          </a:xfrm>
          <a:prstGeom prst="rect">
            <a:avLst/>
          </a:prstGeom>
          <a:noFill/>
        </p:spPr>
      </p:pic>
      <p:pic>
        <p:nvPicPr>
          <p:cNvPr id="29698" name="Picture 2" descr="http://nd01.jxs.cz/147/529/27884ca4e0_10227811_o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638800"/>
            <a:ext cx="2057400" cy="880567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R3-1fxj4LVM_EqB-YmRsEvCkvliOYTDOdzr0xoWNEpelC_03Fx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2895600" cy="2895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4" name="Picture 8" descr="http://nd01.jxs.cz/386/725/082309ec60_24565078_o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772400" y="5410200"/>
            <a:ext cx="1219200" cy="1152526"/>
          </a:xfrm>
          <a:prstGeom prst="rect">
            <a:avLst/>
          </a:prstGeom>
          <a:noFill/>
        </p:spPr>
      </p:pic>
      <p:pic>
        <p:nvPicPr>
          <p:cNvPr id="29708" name="Picture 12" descr="http://www.grillsportverein.de/qualitaet-grillfleisch/250/huh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457200"/>
            <a:ext cx="2514600" cy="3022356"/>
          </a:xfrm>
          <a:prstGeom prst="rect">
            <a:avLst/>
          </a:prstGeom>
          <a:noFill/>
        </p:spPr>
      </p:pic>
      <p:sp>
        <p:nvSpPr>
          <p:cNvPr id="13" name="Zaoblený obdĺžnik 12"/>
          <p:cNvSpPr/>
          <p:nvPr/>
        </p:nvSpPr>
        <p:spPr>
          <a:xfrm>
            <a:off x="381000" y="304800"/>
            <a:ext cx="35052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SLIEPKA</a:t>
            </a:r>
            <a:endParaRPr lang="sk-SK" sz="8800" b="1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9706" name="Picture 10" descr="http://nd03.jxs.cz/706/760/900fc06c74_65931761_o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04800"/>
            <a:ext cx="1388745" cy="1828801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2819400" y="4419600"/>
            <a:ext cx="685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914400" y="46482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kohút</a:t>
            </a:r>
            <a:endParaRPr lang="sk-SK" sz="3600" b="1" dirty="0"/>
          </a:p>
        </p:txBody>
      </p:sp>
      <p:sp>
        <p:nvSpPr>
          <p:cNvPr id="16" name="Ovál 15"/>
          <p:cNvSpPr/>
          <p:nvPr/>
        </p:nvSpPr>
        <p:spPr>
          <a:xfrm>
            <a:off x="5257800" y="59436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kura</a:t>
            </a:r>
            <a:endParaRPr lang="sk-SK" sz="3600" b="1" dirty="0"/>
          </a:p>
        </p:txBody>
      </p:sp>
      <p:sp>
        <p:nvSpPr>
          <p:cNvPr id="17" name="Ovál 16"/>
          <p:cNvSpPr/>
          <p:nvPr/>
        </p:nvSpPr>
        <p:spPr>
          <a:xfrm>
            <a:off x="6324600" y="2971800"/>
            <a:ext cx="26670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sliepka</a:t>
            </a:r>
            <a:endParaRPr lang="sk-SK" sz="3600" b="1" dirty="0"/>
          </a:p>
        </p:txBody>
      </p:sp>
      <p:sp>
        <p:nvSpPr>
          <p:cNvPr id="18" name="Obdĺžnik 17"/>
          <p:cNvSpPr/>
          <p:nvPr/>
        </p:nvSpPr>
        <p:spPr>
          <a:xfrm>
            <a:off x="3048000" y="2133600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Kohút</a:t>
            </a: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Sedí kohút na plote,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volá sliepky k robote,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err="1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ki-ki-ri-ki</a:t>
            </a: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moje sliepky,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treba vajce do polievky.</a:t>
            </a:r>
          </a:p>
          <a:p>
            <a:pPr algn="ctr"/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Nahnevá sa gazdiná,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nenasype nám zrna,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nenasypú ani dievky,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hladné budú všetky sliepky.</a:t>
            </a:r>
            <a:endParaRPr lang="sk-SK" sz="1200" dirty="0">
              <a:solidFill>
                <a:sysClr val="windowText" lastClr="0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2" name="Picture 16" descr="http://t2.gstatic.com/images?q=tbn:ANd9GcShSyjEXRHRzb336BpueNWOUiAIfNfh7xE403f7n34_VXBIkTH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86200"/>
            <a:ext cx="3665574" cy="2151805"/>
          </a:xfrm>
          <a:prstGeom prst="rect">
            <a:avLst/>
          </a:prstGeom>
          <a:noFill/>
        </p:spPr>
      </p:pic>
      <p:pic>
        <p:nvPicPr>
          <p:cNvPr id="29708" name="Picture 12" descr="http://www.grillsportverein.de/qualitaet-grillfleisch/250/huh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14400"/>
            <a:ext cx="2261006" cy="2717556"/>
          </a:xfrm>
          <a:prstGeom prst="rect">
            <a:avLst/>
          </a:prstGeom>
          <a:noFill/>
        </p:spPr>
      </p:pic>
      <p:pic>
        <p:nvPicPr>
          <p:cNvPr id="29700" name="Picture 4" descr="http://t1.gstatic.com/images?q=tbn:ANd9GcR3-1fxj4LVM_EqB-YmRsEvCkvliOYTDOdzr0xoWNEpelC_03Fx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828800"/>
            <a:ext cx="2895600" cy="2895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Ovál 21"/>
          <p:cNvSpPr/>
          <p:nvPr/>
        </p:nvSpPr>
        <p:spPr>
          <a:xfrm>
            <a:off x="5257800" y="58674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kura</a:t>
            </a:r>
            <a:endParaRPr lang="sk-SK" sz="3600" b="1" dirty="0"/>
          </a:p>
        </p:txBody>
      </p:sp>
      <p:sp>
        <p:nvSpPr>
          <p:cNvPr id="21" name="Ovál 20"/>
          <p:cNvSpPr/>
          <p:nvPr/>
        </p:nvSpPr>
        <p:spPr>
          <a:xfrm>
            <a:off x="6324600" y="2971800"/>
            <a:ext cx="26670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sliepka</a:t>
            </a:r>
            <a:endParaRPr lang="sk-SK" sz="3600" b="1" dirty="0"/>
          </a:p>
        </p:txBody>
      </p:sp>
      <p:sp>
        <p:nvSpPr>
          <p:cNvPr id="18" name="Ovál 17"/>
          <p:cNvSpPr/>
          <p:nvPr/>
        </p:nvSpPr>
        <p:spPr>
          <a:xfrm>
            <a:off x="1143000" y="46482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kohút</a:t>
            </a:r>
            <a:endParaRPr lang="sk-SK" sz="3600" b="1" dirty="0"/>
          </a:p>
        </p:txBody>
      </p:sp>
      <p:pic>
        <p:nvPicPr>
          <p:cNvPr id="29698" name="Picture 2" descr="http://nd01.jxs.cz/147/529/27884ca4e0_10227811_o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638800"/>
            <a:ext cx="2057400" cy="880567"/>
          </a:xfrm>
          <a:prstGeom prst="rect">
            <a:avLst/>
          </a:prstGeom>
          <a:noFill/>
        </p:spPr>
      </p:pic>
      <p:pic>
        <p:nvPicPr>
          <p:cNvPr id="29704" name="Picture 8" descr="http://nd01.jxs.cz/386/725/082309ec60_24565078_o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772400" y="5410200"/>
            <a:ext cx="1219200" cy="1152526"/>
          </a:xfrm>
          <a:prstGeom prst="rect">
            <a:avLst/>
          </a:prstGeom>
          <a:noFill/>
        </p:spPr>
      </p:pic>
      <p:sp>
        <p:nvSpPr>
          <p:cNvPr id="13" name="Zaoblený obdĺžnik 12"/>
          <p:cNvSpPr/>
          <p:nvPr/>
        </p:nvSpPr>
        <p:spPr>
          <a:xfrm>
            <a:off x="381000" y="304800"/>
            <a:ext cx="35052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SLIEPKA</a:t>
            </a:r>
            <a:endParaRPr lang="sk-SK" sz="8800" b="1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9706" name="Picture 10" descr="http://nd03.jxs.cz/706/760/900fc06c74_65931761_o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304800"/>
            <a:ext cx="1388745" cy="1828801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2819400" y="4419600"/>
            <a:ext cx="685800" cy="228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1143000" y="46482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6" name="Ovál 15"/>
          <p:cNvSpPr/>
          <p:nvPr/>
        </p:nvSpPr>
        <p:spPr>
          <a:xfrm>
            <a:off x="5257800" y="58674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7" name="Ovál 16"/>
          <p:cNvSpPr/>
          <p:nvPr/>
        </p:nvSpPr>
        <p:spPr>
          <a:xfrm>
            <a:off x="6324600" y="2971800"/>
            <a:ext cx="26670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9" name="Obláčik 18"/>
          <p:cNvSpPr/>
          <p:nvPr/>
        </p:nvSpPr>
        <p:spPr>
          <a:xfrm>
            <a:off x="4572000" y="0"/>
            <a:ext cx="4572000" cy="838200"/>
          </a:xfrm>
          <a:prstGeom prst="cloudCallout">
            <a:avLst>
              <a:gd name="adj1" fmla="val -47251"/>
              <a:gd name="adj2" fmla="val 77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2133600" y="62484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9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ĺžnik 12"/>
          <p:cNvSpPr/>
          <p:nvPr/>
        </p:nvSpPr>
        <p:spPr>
          <a:xfrm>
            <a:off x="381000" y="304800"/>
            <a:ext cx="35052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KAČKA</a:t>
            </a:r>
            <a:endParaRPr lang="sk-SK" sz="8800" b="1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52228" name="Picture 4" descr="http://t0.gstatic.com/images?q=tbn:ANd9GcT1LfAE4cZ4nw022XYCRy1HNKJyPipstMgJIdzLsyvsGUGFvA_Z"/>
          <p:cNvPicPr>
            <a:picLocks noChangeAspect="1" noChangeArrowheads="1"/>
          </p:cNvPicPr>
          <p:nvPr/>
        </p:nvPicPr>
        <p:blipFill>
          <a:blip r:embed="rId2" cstate="print"/>
          <a:srcRect l="2319" t="3030" r="2123" b="3030"/>
          <a:stretch>
            <a:fillRect/>
          </a:stretch>
        </p:blipFill>
        <p:spPr bwMode="auto">
          <a:xfrm flipH="1">
            <a:off x="457200" y="1981200"/>
            <a:ext cx="3429000" cy="2362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230" name="Picture 6" descr="http://t2.gstatic.com/images?q=tbn:ANd9GcQ1iWqmvz1l_GlZZy2OVudXtU3kakU0YtIEfBL3dB_blunzzU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041218" cy="22002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234" name="Picture 10" descr="http://t2.gstatic.com/images?q=tbn:ANd9GcSiXJtbKn7FghUis8IlPt0u13oehyFsQIuAo4oLU81G1Dv3q5Ra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038600"/>
            <a:ext cx="3179091" cy="23812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236" name="Picture 12" descr="http://nd04.jxs.cz/946/074/92b9a0153e_73146787_o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4953000"/>
            <a:ext cx="2209800" cy="1685925"/>
          </a:xfrm>
          <a:prstGeom prst="rect">
            <a:avLst/>
          </a:prstGeom>
          <a:noFill/>
        </p:spPr>
      </p:pic>
      <p:pic>
        <p:nvPicPr>
          <p:cNvPr id="52238" name="Picture 14" descr="http://kd.hustej.net/images/kijke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657600" y="533400"/>
            <a:ext cx="1913614" cy="1476948"/>
          </a:xfrm>
          <a:prstGeom prst="rect">
            <a:avLst/>
          </a:prstGeom>
          <a:noFill/>
        </p:spPr>
      </p:pic>
      <p:sp>
        <p:nvSpPr>
          <p:cNvPr id="12" name="Ovál 11"/>
          <p:cNvSpPr/>
          <p:nvPr/>
        </p:nvSpPr>
        <p:spPr>
          <a:xfrm>
            <a:off x="990600" y="41910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káčer</a:t>
            </a:r>
            <a:endParaRPr lang="sk-SK" sz="3600" b="1" dirty="0"/>
          </a:p>
        </p:txBody>
      </p:sp>
      <p:sp>
        <p:nvSpPr>
          <p:cNvPr id="14" name="Ovál 13"/>
          <p:cNvSpPr/>
          <p:nvPr/>
        </p:nvSpPr>
        <p:spPr>
          <a:xfrm>
            <a:off x="6477000" y="32766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kačka</a:t>
            </a:r>
            <a:endParaRPr lang="sk-SK" sz="3600" b="1" dirty="0"/>
          </a:p>
        </p:txBody>
      </p:sp>
      <p:sp>
        <p:nvSpPr>
          <p:cNvPr id="15" name="Ovál 14"/>
          <p:cNvSpPr/>
          <p:nvPr/>
        </p:nvSpPr>
        <p:spPr>
          <a:xfrm>
            <a:off x="5943600" y="5867400"/>
            <a:ext cx="29718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káčatko</a:t>
            </a:r>
            <a:endParaRPr lang="sk-SK" sz="3600" b="1" dirty="0"/>
          </a:p>
        </p:txBody>
      </p:sp>
      <p:sp>
        <p:nvSpPr>
          <p:cNvPr id="11" name="Obdĺžnik 10"/>
          <p:cNvSpPr/>
          <p:nvPr/>
        </p:nvSpPr>
        <p:spPr>
          <a:xfrm>
            <a:off x="1600200" y="4876800"/>
            <a:ext cx="228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1200" b="1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Kačka</a:t>
            </a: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Čože je to, aké vtáča,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čo po brehu ťažko kráča,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nevie ešte ani lietať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nôžkami vie iba splietať.</a:t>
            </a:r>
          </a:p>
          <a:p>
            <a:pPr algn="ctr"/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Aké meno má to vtáča,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jaj, veď je to malé káča,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ale kde má mamičku,</a:t>
            </a:r>
            <a:b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r>
              <a:rPr lang="sk-SK" sz="1200" dirty="0" smtClean="0">
                <a:solidFill>
                  <a:sysClr val="windowText" lastClr="0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veľkú bielu kačičku ?</a:t>
            </a:r>
            <a:endParaRPr lang="sk-SK" sz="1200" dirty="0">
              <a:solidFill>
                <a:sysClr val="windowText" lastClr="0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4" name="Picture 10" descr="http://t2.gstatic.com/images?q=tbn:ANd9GcSiXJtbKn7FghUis8IlPt0u13oehyFsQIuAo4oLU81G1Dv3q5Ra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038600"/>
            <a:ext cx="3179091" cy="23812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vál 18"/>
          <p:cNvSpPr/>
          <p:nvPr/>
        </p:nvSpPr>
        <p:spPr>
          <a:xfrm>
            <a:off x="5943600" y="5895109"/>
            <a:ext cx="29718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káčatko</a:t>
            </a:r>
            <a:endParaRPr lang="sk-SK" sz="3600" b="1" dirty="0"/>
          </a:p>
        </p:txBody>
      </p:sp>
      <p:pic>
        <p:nvPicPr>
          <p:cNvPr id="52230" name="Picture 6" descr="http://t2.gstatic.com/images?q=tbn:ANd9GcQ1iWqmvz1l_GlZZy2OVudXtU3kakU0YtIEfBL3dB_blunzzUI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19200"/>
            <a:ext cx="3041218" cy="22002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Ovál 17"/>
          <p:cNvSpPr/>
          <p:nvPr/>
        </p:nvSpPr>
        <p:spPr>
          <a:xfrm>
            <a:off x="6477000" y="32766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kačka</a:t>
            </a:r>
            <a:endParaRPr lang="sk-SK" sz="3600" b="1" dirty="0"/>
          </a:p>
        </p:txBody>
      </p:sp>
      <p:pic>
        <p:nvPicPr>
          <p:cNvPr id="52228" name="Picture 4" descr="http://t0.gstatic.com/images?q=tbn:ANd9GcT1LfAE4cZ4nw022XYCRy1HNKJyPipstMgJIdzLsyvsGUGFvA_Z"/>
          <p:cNvPicPr>
            <a:picLocks noChangeAspect="1" noChangeArrowheads="1"/>
          </p:cNvPicPr>
          <p:nvPr/>
        </p:nvPicPr>
        <p:blipFill>
          <a:blip r:embed="rId4" cstate="print"/>
          <a:srcRect l="2319" t="3030" r="2123" b="3030"/>
          <a:stretch>
            <a:fillRect/>
          </a:stretch>
        </p:blipFill>
        <p:spPr bwMode="auto">
          <a:xfrm flipH="1">
            <a:off x="457200" y="1981200"/>
            <a:ext cx="3429000" cy="2362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Ovál 16"/>
          <p:cNvSpPr/>
          <p:nvPr/>
        </p:nvSpPr>
        <p:spPr>
          <a:xfrm>
            <a:off x="990600" y="41910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káčer</a:t>
            </a:r>
            <a:endParaRPr lang="sk-SK" sz="3600" b="1" dirty="0"/>
          </a:p>
        </p:txBody>
      </p:sp>
      <p:sp>
        <p:nvSpPr>
          <p:cNvPr id="13" name="Zaoblený obdĺžnik 12"/>
          <p:cNvSpPr/>
          <p:nvPr/>
        </p:nvSpPr>
        <p:spPr>
          <a:xfrm>
            <a:off x="381000" y="304800"/>
            <a:ext cx="3505200" cy="1219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KAČKA</a:t>
            </a:r>
            <a:endParaRPr lang="sk-SK" sz="8800" b="1" dirty="0">
              <a:ln>
                <a:solidFill>
                  <a:srgbClr val="FFFF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52238" name="Picture 14" descr="http://kd.hustej.net/images/kijke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581400" y="914400"/>
            <a:ext cx="1617427" cy="1248348"/>
          </a:xfrm>
          <a:prstGeom prst="rect">
            <a:avLst/>
          </a:prstGeom>
          <a:noFill/>
        </p:spPr>
      </p:pic>
      <p:sp>
        <p:nvSpPr>
          <p:cNvPr id="12" name="Ovál 11"/>
          <p:cNvSpPr/>
          <p:nvPr/>
        </p:nvSpPr>
        <p:spPr>
          <a:xfrm>
            <a:off x="990600" y="41910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4" name="Ovál 13"/>
          <p:cNvSpPr/>
          <p:nvPr/>
        </p:nvSpPr>
        <p:spPr>
          <a:xfrm>
            <a:off x="6477000" y="32766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5" name="Ovál 14"/>
          <p:cNvSpPr/>
          <p:nvPr/>
        </p:nvSpPr>
        <p:spPr>
          <a:xfrm>
            <a:off x="5956927" y="5904634"/>
            <a:ext cx="29718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1" name="Obláčik 10"/>
          <p:cNvSpPr/>
          <p:nvPr/>
        </p:nvSpPr>
        <p:spPr>
          <a:xfrm>
            <a:off x="4419600" y="304800"/>
            <a:ext cx="4572000" cy="838200"/>
          </a:xfrm>
          <a:prstGeom prst="cloudCallout">
            <a:avLst>
              <a:gd name="adj1" fmla="val -55310"/>
              <a:gd name="adj2" fmla="val 350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914400" y="61722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2236" name="Picture 12" descr="http://nd04.jxs.cz/946/074/92b9a0153e_73146787_o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53000"/>
            <a:ext cx="2209800" cy="16859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6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nd02.jxs.cz/614/632/0a8eaa0d50_57330621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4131325" cy="3571876"/>
          </a:xfrm>
          <a:prstGeom prst="rect">
            <a:avLst/>
          </a:prstGeom>
          <a:noFill/>
        </p:spPr>
      </p:pic>
      <p:pic>
        <p:nvPicPr>
          <p:cNvPr id="30726" name="Picture 6" descr="http://t2.gstatic.com/images?q=tbn:ANd9GcQ_CVAbG3HrfXDxs2gFJeoi8Mx2CYTOWgaRGy6Nnh0BduQVtYml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86200"/>
            <a:ext cx="3406753" cy="2276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8" name="Picture 8" descr="http://jk-podkova.wbl.sk/tar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57200"/>
            <a:ext cx="3538728" cy="3276600"/>
          </a:xfrm>
          <a:prstGeom prst="rect">
            <a:avLst/>
          </a:prstGeom>
          <a:noFill/>
        </p:spPr>
      </p:pic>
      <p:pic>
        <p:nvPicPr>
          <p:cNvPr id="30732" name="Picture 12" descr="http://media0.mypage.cz/images/media0:4b3bbc123b1a0.png/dalesky%20pony.gi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495800"/>
            <a:ext cx="1654303" cy="1783616"/>
          </a:xfrm>
          <a:prstGeom prst="rect">
            <a:avLst/>
          </a:prstGeom>
          <a:noFill/>
        </p:spPr>
      </p:pic>
      <p:sp>
        <p:nvSpPr>
          <p:cNvPr id="10" name="Obdĺžnik 9"/>
          <p:cNvSpPr/>
          <p:nvPr/>
        </p:nvSpPr>
        <p:spPr>
          <a:xfrm>
            <a:off x="7315200" y="63246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ysClr val="windowText" lastClr="000000"/>
                </a:solidFill>
              </a:rPr>
              <a:t>poník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3" name="Zaoblený obdĺžnik 12"/>
          <p:cNvSpPr/>
          <p:nvPr/>
        </p:nvSpPr>
        <p:spPr>
          <a:xfrm>
            <a:off x="381000" y="304800"/>
            <a:ext cx="3048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KÔŇ</a:t>
            </a:r>
            <a:endParaRPr lang="sk-SK" sz="8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914400" y="46482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kôň</a:t>
            </a:r>
            <a:endParaRPr lang="sk-SK" sz="3600" b="1" dirty="0"/>
          </a:p>
        </p:txBody>
      </p:sp>
      <p:sp>
        <p:nvSpPr>
          <p:cNvPr id="15" name="Ovál 14"/>
          <p:cNvSpPr/>
          <p:nvPr/>
        </p:nvSpPr>
        <p:spPr>
          <a:xfrm>
            <a:off x="3200400" y="58674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žriebä</a:t>
            </a:r>
            <a:endParaRPr lang="sk-SK" sz="3600" b="1" dirty="0"/>
          </a:p>
        </p:txBody>
      </p:sp>
      <p:sp>
        <p:nvSpPr>
          <p:cNvPr id="16" name="Ovál 15"/>
          <p:cNvSpPr/>
          <p:nvPr/>
        </p:nvSpPr>
        <p:spPr>
          <a:xfrm>
            <a:off x="6096000" y="3657600"/>
            <a:ext cx="2819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kobyla</a:t>
            </a:r>
            <a:endParaRPr lang="sk-SK" sz="3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nd02.jxs.cz/614/632/0a8eaa0d50_57330621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4131325" cy="3571876"/>
          </a:xfrm>
          <a:prstGeom prst="rect">
            <a:avLst/>
          </a:prstGeom>
          <a:noFill/>
        </p:spPr>
      </p:pic>
      <p:pic>
        <p:nvPicPr>
          <p:cNvPr id="30726" name="Picture 6" descr="http://t2.gstatic.com/images?q=tbn:ANd9GcQ_CVAbG3HrfXDxs2gFJeoi8Mx2CYTOWgaRGy6Nnh0BduQVtYml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886200"/>
            <a:ext cx="3406753" cy="2276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32" name="Picture 12" descr="http://media0.mypage.cz/images/media0:4b3bbc123b1a0.png/dalesky%20pony.g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495800"/>
            <a:ext cx="1654303" cy="1783616"/>
          </a:xfrm>
          <a:prstGeom prst="rect">
            <a:avLst/>
          </a:prstGeom>
          <a:noFill/>
        </p:spPr>
      </p:pic>
      <p:sp>
        <p:nvSpPr>
          <p:cNvPr id="13" name="Zaoblený obdĺžnik 12"/>
          <p:cNvSpPr/>
          <p:nvPr/>
        </p:nvSpPr>
        <p:spPr>
          <a:xfrm>
            <a:off x="381000" y="304800"/>
            <a:ext cx="3048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KÔŇ</a:t>
            </a:r>
            <a:endParaRPr lang="sk-SK" sz="8800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914400" y="46482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kôň</a:t>
            </a:r>
            <a:endParaRPr lang="sk-SK" sz="3600" b="1" dirty="0"/>
          </a:p>
        </p:txBody>
      </p:sp>
      <p:sp>
        <p:nvSpPr>
          <p:cNvPr id="15" name="Ovál 14"/>
          <p:cNvSpPr/>
          <p:nvPr/>
        </p:nvSpPr>
        <p:spPr>
          <a:xfrm>
            <a:off x="2667000" y="58674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žriebä</a:t>
            </a:r>
            <a:endParaRPr lang="sk-SK" sz="3600" b="1" dirty="0"/>
          </a:p>
        </p:txBody>
      </p:sp>
      <p:sp>
        <p:nvSpPr>
          <p:cNvPr id="16" name="Ovál 15"/>
          <p:cNvSpPr/>
          <p:nvPr/>
        </p:nvSpPr>
        <p:spPr>
          <a:xfrm>
            <a:off x="6096000" y="3657600"/>
            <a:ext cx="2819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kobyla</a:t>
            </a:r>
            <a:endParaRPr lang="sk-SK" sz="3600" b="1" dirty="0"/>
          </a:p>
        </p:txBody>
      </p:sp>
      <p:sp>
        <p:nvSpPr>
          <p:cNvPr id="11" name="Obláčik 10"/>
          <p:cNvSpPr/>
          <p:nvPr/>
        </p:nvSpPr>
        <p:spPr>
          <a:xfrm>
            <a:off x="3200400" y="0"/>
            <a:ext cx="4572000" cy="838200"/>
          </a:xfrm>
          <a:prstGeom prst="cloudCallout">
            <a:avLst>
              <a:gd name="adj1" fmla="val -55310"/>
              <a:gd name="adj2" fmla="val 350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28" name="Picture 8" descr="http://jk-podkova.wbl.sk/tar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739422"/>
            <a:ext cx="3233928" cy="2994378"/>
          </a:xfrm>
          <a:prstGeom prst="rect">
            <a:avLst/>
          </a:prstGeom>
          <a:noFill/>
        </p:spPr>
      </p:pic>
      <p:sp>
        <p:nvSpPr>
          <p:cNvPr id="12" name="Obdĺžnik 11"/>
          <p:cNvSpPr/>
          <p:nvPr/>
        </p:nvSpPr>
        <p:spPr>
          <a:xfrm>
            <a:off x="5867400" y="62484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Ovál 16"/>
          <p:cNvSpPr/>
          <p:nvPr/>
        </p:nvSpPr>
        <p:spPr>
          <a:xfrm>
            <a:off x="914400" y="4648200"/>
            <a:ext cx="23622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>
            <a:off x="6096000" y="3657600"/>
            <a:ext cx="28194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>
            <a:off x="2667000" y="5867400"/>
            <a:ext cx="2362200" cy="6858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3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6" name="Picture 16" descr="http://t0.gstatic.com/images?q=tbn:ANd9GcSA1sOBdMCmo38wQAB8Nyks4AlZ6AREM6_5R1clHCCCrX8IdziZ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4184422" cy="2714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38" name="Picture 18" descr="http://t1.gstatic.com/images?q=tbn:ANd9GcQHHyVBLDlKtdrWT5HJVMbxy-_p3x2_pxkQADY4C-TOpHLA00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219200"/>
            <a:ext cx="4137283" cy="2743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Zaoblený obdĺžnik 13"/>
          <p:cNvSpPr/>
          <p:nvPr/>
        </p:nvSpPr>
        <p:spPr>
          <a:xfrm>
            <a:off x="304800" y="381000"/>
            <a:ext cx="3352800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54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Život koňa</a:t>
            </a:r>
            <a:endParaRPr lang="sk-SK" sz="54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30722" name="Picture 2" descr="http://t2.gstatic.com/images?q=tbn:ANd9GcSC7v1zIeHgR556OriAnflMAYOycyi2frdQGKBnfn5OUENpmH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733800"/>
            <a:ext cx="1847850" cy="2466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Zaoblený obdĺžnik 14"/>
          <p:cNvSpPr/>
          <p:nvPr/>
        </p:nvSpPr>
        <p:spPr>
          <a:xfrm>
            <a:off x="6934200" y="6019800"/>
            <a:ext cx="1600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pasenie</a:t>
            </a:r>
            <a:endParaRPr lang="sk-SK" sz="2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1981200" y="5791200"/>
            <a:ext cx="16764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podkúvanie</a:t>
            </a:r>
            <a:endParaRPr lang="sk-SK" sz="2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sp>
        <p:nvSpPr>
          <p:cNvPr id="17" name="Zaoblený obdĺžnik 16"/>
          <p:cNvSpPr/>
          <p:nvPr/>
        </p:nvSpPr>
        <p:spPr>
          <a:xfrm>
            <a:off x="5943600" y="838200"/>
            <a:ext cx="1600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v stajni</a:t>
            </a:r>
            <a:endParaRPr lang="sk-SK" sz="2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ucmehrou.wbl.sk/hu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80999" y="5181600"/>
            <a:ext cx="990600" cy="1362075"/>
          </a:xfrm>
          <a:prstGeom prst="rect">
            <a:avLst/>
          </a:prstGeom>
          <a:noFill/>
        </p:spPr>
      </p:pic>
      <p:pic>
        <p:nvPicPr>
          <p:cNvPr id="31750" name="Picture 6" descr="http://t2.gstatic.com/images?q=tbn:ANd9GcRmc459qBL1reBLczIlcnMfvEA6nlyWc-5SqbNt0ttcW3qSOb2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"/>
            <a:ext cx="3560581" cy="266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56" name="Picture 12" descr="http://t3.gstatic.com/images?q=tbn:ANd9GcTpVSdyBEOuVlVYBBVn7TzebxeH16ydxbj3X8_VR8ujRLS0geX2eC-kv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3214686" cy="3200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58" name="Picture 14" descr="http://t2.gstatic.com/images?q=tbn:ANd9GcQjI0Pj3Dvj2LzecGt8hnLXGs2K9vaMEvkNNFn72u0g9PntCwDcA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399" y="3429000"/>
            <a:ext cx="1893319" cy="2819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Zaoblený obdĺžnik 11"/>
          <p:cNvSpPr/>
          <p:nvPr/>
        </p:nvSpPr>
        <p:spPr>
          <a:xfrm>
            <a:off x="381000" y="3048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HUS</a:t>
            </a:r>
            <a:endParaRPr lang="sk-SK" sz="8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15362" name="Picture 2" descr="http://t1.gstatic.com/images?q=tbn:ANd9GcRUTP540osWIScHY_AkE288Ifvd6IpnrPOe8RX5OjMeKqmEcrw3U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191000"/>
            <a:ext cx="2286000" cy="1733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vál 13"/>
          <p:cNvSpPr/>
          <p:nvPr/>
        </p:nvSpPr>
        <p:spPr>
          <a:xfrm>
            <a:off x="1295400" y="44196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gunár</a:t>
            </a:r>
            <a:endParaRPr lang="sk-SK" sz="3600" b="1" dirty="0"/>
          </a:p>
        </p:txBody>
      </p:sp>
      <p:sp>
        <p:nvSpPr>
          <p:cNvPr id="15" name="Ovál 14"/>
          <p:cNvSpPr/>
          <p:nvPr/>
        </p:nvSpPr>
        <p:spPr>
          <a:xfrm>
            <a:off x="3048000" y="58674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húsa</a:t>
            </a:r>
            <a:endParaRPr lang="sk-SK" sz="3600" b="1" dirty="0"/>
          </a:p>
        </p:txBody>
      </p:sp>
      <p:sp>
        <p:nvSpPr>
          <p:cNvPr id="16" name="Ovál 15"/>
          <p:cNvSpPr/>
          <p:nvPr/>
        </p:nvSpPr>
        <p:spPr>
          <a:xfrm>
            <a:off x="6400800" y="27432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hus</a:t>
            </a:r>
            <a:endParaRPr lang="sk-SK" sz="3600" b="1" dirty="0"/>
          </a:p>
        </p:txBody>
      </p:sp>
      <p:sp>
        <p:nvSpPr>
          <p:cNvPr id="17" name="Zaoblený obdĺžnik 16"/>
          <p:cNvSpPr/>
          <p:nvPr/>
        </p:nvSpPr>
        <p:spPr>
          <a:xfrm>
            <a:off x="7010400" y="6019800"/>
            <a:ext cx="16002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n>
                  <a:solidFill>
                    <a:srgbClr val="00B05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páračky</a:t>
            </a:r>
            <a:endParaRPr lang="sk-SK" sz="2800" b="1" dirty="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6" name="Picture 12" descr="http://t3.gstatic.com/images?q=tbn:ANd9GcTpVSdyBEOuVlVYBBVn7TzebxeH16ydxbj3X8_VR8ujRLS0geX2eC-kv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214686" cy="3200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50" name="Picture 6" descr="http://t2.gstatic.com/images?q=tbn:ANd9GcRmc459qBL1reBLczIlcnMfvEA6nlyWc-5SqbNt0ttcW3qSOb2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"/>
            <a:ext cx="3560581" cy="266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58" name="Picture 14" descr="http://t2.gstatic.com/images?q=tbn:ANd9GcQjI0Pj3Dvj2LzecGt8hnLXGs2K9vaMEvkNNFn72u0g9PntCwDcA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399" y="3429000"/>
            <a:ext cx="1893319" cy="2819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Ovál 20"/>
          <p:cNvSpPr/>
          <p:nvPr/>
        </p:nvSpPr>
        <p:spPr>
          <a:xfrm>
            <a:off x="3962400" y="59436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húsa</a:t>
            </a:r>
            <a:endParaRPr lang="sk-SK" sz="3600" b="1" dirty="0"/>
          </a:p>
        </p:txBody>
      </p:sp>
      <p:sp>
        <p:nvSpPr>
          <p:cNvPr id="20" name="Ovál 19"/>
          <p:cNvSpPr/>
          <p:nvPr/>
        </p:nvSpPr>
        <p:spPr>
          <a:xfrm>
            <a:off x="6400800" y="27432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hus</a:t>
            </a:r>
            <a:endParaRPr lang="sk-SK" sz="3600" b="1" dirty="0"/>
          </a:p>
        </p:txBody>
      </p:sp>
      <p:sp>
        <p:nvSpPr>
          <p:cNvPr id="19" name="Ovál 18"/>
          <p:cNvSpPr/>
          <p:nvPr/>
        </p:nvSpPr>
        <p:spPr>
          <a:xfrm>
            <a:off x="1295400" y="44196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gunár</a:t>
            </a:r>
            <a:endParaRPr lang="sk-SK" sz="3600" b="1" dirty="0"/>
          </a:p>
        </p:txBody>
      </p:sp>
      <p:sp>
        <p:nvSpPr>
          <p:cNvPr id="12" name="Zaoblený obdĺžnik 11"/>
          <p:cNvSpPr/>
          <p:nvPr/>
        </p:nvSpPr>
        <p:spPr>
          <a:xfrm>
            <a:off x="381000" y="304800"/>
            <a:ext cx="2057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HUS</a:t>
            </a:r>
            <a:endParaRPr lang="sk-SK" sz="88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15362" name="Picture 2" descr="http://t1.gstatic.com/images?q=tbn:ANd9GcRUTP540osWIScHY_AkE288Ifvd6IpnrPOe8RX5OjMeKqmEcrw3U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191000"/>
            <a:ext cx="2286000" cy="1733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Ovál 13"/>
          <p:cNvSpPr/>
          <p:nvPr/>
        </p:nvSpPr>
        <p:spPr>
          <a:xfrm>
            <a:off x="1295400" y="44196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5" name="Ovál 14"/>
          <p:cNvSpPr/>
          <p:nvPr/>
        </p:nvSpPr>
        <p:spPr>
          <a:xfrm>
            <a:off x="3962400" y="59436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6" name="Ovál 15"/>
          <p:cNvSpPr/>
          <p:nvPr/>
        </p:nvSpPr>
        <p:spPr>
          <a:xfrm>
            <a:off x="6400800" y="27432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3" name="Obláčik 12"/>
          <p:cNvSpPr/>
          <p:nvPr/>
        </p:nvSpPr>
        <p:spPr>
          <a:xfrm>
            <a:off x="2667000" y="152400"/>
            <a:ext cx="4572000" cy="838200"/>
          </a:xfrm>
          <a:prstGeom prst="cloudCallout">
            <a:avLst>
              <a:gd name="adj1" fmla="val -55310"/>
              <a:gd name="adj2" fmla="val 350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Obdĺžnik 17"/>
          <p:cNvSpPr/>
          <p:nvPr/>
        </p:nvSpPr>
        <p:spPr>
          <a:xfrm>
            <a:off x="914400" y="61722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746" name="Picture 2" descr="http://ucmehrou.wbl.sk/hus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52400" y="4953000"/>
            <a:ext cx="990600" cy="1362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untry scene with red barn 4 - vector illustration. Reklamní fotografie - 96743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6040242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866" name="Picture 2" descr="http://media0.mypage.cz/images/media0:4a5f4fab76d7d.png/AN01340_.gi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" b="95055" l="11628" r="89535">
                        <a14:backgroundMark x1="31395" y1="96154" x2="31395" y2="96154"/>
                        <a14:backgroundMark x1="81008" y1="97253" x2="81008" y2="97253"/>
                        <a14:backgroundMark x1="20543" y1="89560" x2="20543" y2="89560"/>
                        <a14:backgroundMark x1="32946" y1="85440" x2="32946" y2="85440"/>
                        <a14:backgroundMark x1="25194" y1="83242" x2="25194" y2="8324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05600" y="762000"/>
            <a:ext cx="945173" cy="1333500"/>
          </a:xfrm>
          <a:prstGeom prst="rect">
            <a:avLst/>
          </a:prstGeom>
          <a:noFill/>
        </p:spPr>
      </p:pic>
      <p:pic>
        <p:nvPicPr>
          <p:cNvPr id="7" name="Picture 8" descr="http://www.veterinar-vrakuna.sk/obrazky/l-menu/mac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391400" y="3048000"/>
            <a:ext cx="1295400" cy="1295401"/>
          </a:xfrm>
          <a:prstGeom prst="rect">
            <a:avLst/>
          </a:prstGeom>
          <a:noFill/>
        </p:spPr>
      </p:pic>
      <p:pic>
        <p:nvPicPr>
          <p:cNvPr id="8" name="Picture 12" descr="http://media0.mypage.cz/images/media0:4b3bbc123b1a0.png/dalesky%20pony.gi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6200" y="1676400"/>
            <a:ext cx="1120902" cy="1208520"/>
          </a:xfrm>
          <a:prstGeom prst="rect">
            <a:avLst/>
          </a:prstGeom>
          <a:noFill/>
        </p:spPr>
      </p:pic>
      <p:pic>
        <p:nvPicPr>
          <p:cNvPr id="10" name="Picture 2" descr="http://ucmehrou.wbl.sk/hu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5105400"/>
            <a:ext cx="990600" cy="1243634"/>
          </a:xfrm>
          <a:prstGeom prst="rect">
            <a:avLst/>
          </a:prstGeom>
          <a:noFill/>
        </p:spPr>
      </p:pic>
      <p:pic>
        <p:nvPicPr>
          <p:cNvPr id="11" name="Picture 12" descr="http://naj-parfemyfm.wbl.sk/baran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29400" y="5562600"/>
            <a:ext cx="1143000" cy="976746"/>
          </a:xfrm>
          <a:prstGeom prst="rect">
            <a:avLst/>
          </a:prstGeom>
          <a:noFill/>
        </p:spPr>
      </p:pic>
      <p:pic>
        <p:nvPicPr>
          <p:cNvPr id="36870" name="Picture 6" descr="http://old.snm.sk/zbier/obraz/ziraf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2286000"/>
            <a:ext cx="1123950" cy="1638300"/>
          </a:xfrm>
          <a:prstGeom prst="rect">
            <a:avLst/>
          </a:prstGeom>
          <a:noFill/>
        </p:spPr>
      </p:pic>
      <p:pic>
        <p:nvPicPr>
          <p:cNvPr id="36872" name="Picture 8" descr="http://skolakov3c.sweb.cz/PRVOUKA/SAVCI/medv%C4%9Bd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24600" y="4038600"/>
            <a:ext cx="1219200" cy="1396031"/>
          </a:xfrm>
          <a:prstGeom prst="rect">
            <a:avLst/>
          </a:prstGeom>
          <a:noFill/>
        </p:spPr>
      </p:pic>
      <p:pic>
        <p:nvPicPr>
          <p:cNvPr id="36874" name="Picture 10" descr="http://www.albixon.sk/data/images/aktuality/motyl_RGB_maly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96200" y="381000"/>
            <a:ext cx="1143000" cy="762000"/>
          </a:xfrm>
          <a:prstGeom prst="rect">
            <a:avLst/>
          </a:prstGeom>
          <a:noFill/>
        </p:spPr>
      </p:pic>
      <p:sp>
        <p:nvSpPr>
          <p:cNvPr id="15" name="Nadpis 1"/>
          <p:cNvSpPr>
            <a:spLocks noGrp="1"/>
          </p:cNvSpPr>
          <p:nvPr>
            <p:ph type="title"/>
          </p:nvPr>
        </p:nvSpPr>
        <p:spPr>
          <a:xfrm>
            <a:off x="0" y="228600"/>
            <a:ext cx="6781800" cy="1143000"/>
          </a:xfrm>
        </p:spPr>
        <p:txBody>
          <a:bodyPr>
            <a:normAutofit/>
          </a:bodyPr>
          <a:lstStyle/>
          <a:p>
            <a:r>
              <a:rPr lang="sk-SK" sz="3200" b="1" dirty="0" smtClean="0">
                <a:solidFill>
                  <a:sysClr val="windowText" lastClr="000000"/>
                </a:solidFill>
              </a:rPr>
              <a:t>Premiestni domáce zvieratá do gazdovského dvora.</a:t>
            </a:r>
            <a:endParaRPr lang="sk-SK" sz="3200" b="1" dirty="0">
              <a:solidFill>
                <a:sysClr val="windowText" lastClr="000000"/>
              </a:solidFill>
            </a:endParaRPr>
          </a:p>
        </p:txBody>
      </p:sp>
      <p:pic>
        <p:nvPicPr>
          <p:cNvPr id="12" name="Picture 18" descr="http://www.vino.tym.sk/index.files/image328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3886200"/>
            <a:ext cx="2266950" cy="8693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46161E-6 L -0.26667 0.33302 " pathEditMode="relative" ptsTypes="AA">
                                      <p:cBhvr>
                                        <p:cTn id="6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47549E-8 L -0.75834 0.45513 " pathEditMode="relative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9278E-7 L -0.3875 0.160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2627E-6 L -0.59167 -0.0666 " pathEditMode="relative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011E-7 L -0.2625 -0.02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8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3.gstatic.com/images?q=tbn:ANd9GcQsug923aub5nUFVtr-I2viaXQsCU6UUm_l6vwJD5yiXrLrPCFn"/>
          <p:cNvPicPr>
            <a:picLocks noChangeAspect="1" noChangeArrowheads="1"/>
          </p:cNvPicPr>
          <p:nvPr/>
        </p:nvPicPr>
        <p:blipFill>
          <a:blip r:embed="rId2" cstate="print"/>
          <a:srcRect r="47364"/>
          <a:stretch>
            <a:fillRect/>
          </a:stretch>
        </p:blipFill>
        <p:spPr bwMode="auto">
          <a:xfrm>
            <a:off x="1066800" y="2133599"/>
            <a:ext cx="2514600" cy="33817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6" name="Picture 8" descr="http://t3.gstatic.com/images?q=tbn:ANd9GcTyoWbDCnzpoUnknG0UOCk5qpk2mP4SAED_U1WvZRfDs140djFE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114800"/>
            <a:ext cx="2568706" cy="1924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8" name="Picture 10" descr="http://zamorske-objavy.wbl.sk/morka_div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181600"/>
            <a:ext cx="1371600" cy="1524000"/>
          </a:xfrm>
          <a:prstGeom prst="rect">
            <a:avLst/>
          </a:prstGeom>
          <a:noFill/>
        </p:spPr>
      </p:pic>
      <p:pic>
        <p:nvPicPr>
          <p:cNvPr id="32784" name="Picture 16" descr="http://www.vino.tym.sk/index.files/image32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1850" y="5943600"/>
            <a:ext cx="1962150" cy="752476"/>
          </a:xfrm>
          <a:prstGeom prst="rect">
            <a:avLst/>
          </a:prstGeom>
          <a:noFill/>
        </p:spPr>
      </p:pic>
      <p:sp>
        <p:nvSpPr>
          <p:cNvPr id="13" name="Zaoblený obdĺžnik 12"/>
          <p:cNvSpPr/>
          <p:nvPr/>
        </p:nvSpPr>
        <p:spPr>
          <a:xfrm>
            <a:off x="381000" y="381000"/>
            <a:ext cx="30480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ln>
                  <a:solidFill>
                    <a:srgbClr val="996633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MORKA</a:t>
            </a:r>
            <a:endParaRPr lang="sk-SK" sz="7200" b="1" dirty="0">
              <a:ln>
                <a:solidFill>
                  <a:srgbClr val="996633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32774" name="Picture 6" descr="Turkey : Wooden board with lurking turkey - color illustration. Reklamní fotograf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762000"/>
            <a:ext cx="1676400" cy="1526722"/>
          </a:xfrm>
          <a:prstGeom prst="rect">
            <a:avLst/>
          </a:prstGeom>
          <a:noFill/>
        </p:spPr>
      </p:pic>
      <p:pic>
        <p:nvPicPr>
          <p:cNvPr id="14" name="Picture 2" descr="http://t3.gstatic.com/images?q=tbn:ANd9GcQsug923aub5nUFVtr-I2viaXQsCU6UUm_l6vwJD5yiXrLrPCFn"/>
          <p:cNvPicPr>
            <a:picLocks noChangeAspect="1" noChangeArrowheads="1"/>
          </p:cNvPicPr>
          <p:nvPr/>
        </p:nvPicPr>
        <p:blipFill>
          <a:blip r:embed="rId2" cstate="print"/>
          <a:srcRect l="52636"/>
          <a:stretch>
            <a:fillRect/>
          </a:stretch>
        </p:blipFill>
        <p:spPr bwMode="auto">
          <a:xfrm flipH="1">
            <a:off x="5181600" y="609600"/>
            <a:ext cx="2514600" cy="3922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82" name="Picture 14" descr="http://t1.gstatic.com/images?q=tbn:ANd9GcTbWMBc9Wo-JKaRzJZmmauLQx99HAsuIIbZ8vZ61as5g16zlnFcOaRU6r27r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86600" y="381000"/>
            <a:ext cx="1219200" cy="1323975"/>
          </a:xfrm>
          <a:prstGeom prst="rect">
            <a:avLst/>
          </a:prstGeom>
          <a:noFill/>
        </p:spPr>
      </p:pic>
      <p:sp>
        <p:nvSpPr>
          <p:cNvPr id="15" name="Ovál 14"/>
          <p:cNvSpPr/>
          <p:nvPr/>
        </p:nvSpPr>
        <p:spPr>
          <a:xfrm>
            <a:off x="1447800" y="52578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moriak</a:t>
            </a:r>
            <a:endParaRPr lang="sk-SK" sz="3600" b="1" dirty="0"/>
          </a:p>
        </p:txBody>
      </p:sp>
      <p:sp>
        <p:nvSpPr>
          <p:cNvPr id="16" name="Ovál 15"/>
          <p:cNvSpPr/>
          <p:nvPr/>
        </p:nvSpPr>
        <p:spPr>
          <a:xfrm>
            <a:off x="4800600" y="57912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morča</a:t>
            </a:r>
            <a:endParaRPr lang="sk-SK" sz="3600" b="1" dirty="0"/>
          </a:p>
        </p:txBody>
      </p:sp>
      <p:sp>
        <p:nvSpPr>
          <p:cNvPr id="17" name="Ovál 16"/>
          <p:cNvSpPr/>
          <p:nvPr/>
        </p:nvSpPr>
        <p:spPr>
          <a:xfrm>
            <a:off x="6477000" y="38100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morka</a:t>
            </a:r>
            <a:endParaRPr lang="sk-SK" sz="3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http://t3.gstatic.com/images?q=tbn:ANd9GcTyoWbDCnzpoUnknG0UOCk5qpk2mP4SAED_U1WvZRfDs140djFE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14800"/>
            <a:ext cx="2568706" cy="19240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2" descr="http://t3.gstatic.com/images?q=tbn:ANd9GcQsug923aub5nUFVtr-I2viaXQsCU6UUm_l6vwJD5yiXrLrPCFn"/>
          <p:cNvPicPr>
            <a:picLocks noChangeAspect="1" noChangeArrowheads="1"/>
          </p:cNvPicPr>
          <p:nvPr/>
        </p:nvPicPr>
        <p:blipFill>
          <a:blip r:embed="rId3" cstate="print"/>
          <a:srcRect l="52636"/>
          <a:stretch>
            <a:fillRect/>
          </a:stretch>
        </p:blipFill>
        <p:spPr bwMode="auto">
          <a:xfrm flipH="1">
            <a:off x="5791200" y="609600"/>
            <a:ext cx="2209800" cy="32463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770" name="Picture 2" descr="http://t3.gstatic.com/images?q=tbn:ANd9GcQsug923aub5nUFVtr-I2viaXQsCU6UUm_l6vwJD5yiXrLrPCFn"/>
          <p:cNvPicPr>
            <a:picLocks noChangeAspect="1" noChangeArrowheads="1"/>
          </p:cNvPicPr>
          <p:nvPr/>
        </p:nvPicPr>
        <p:blipFill>
          <a:blip r:embed="rId3" cstate="print"/>
          <a:srcRect r="47364"/>
          <a:stretch>
            <a:fillRect/>
          </a:stretch>
        </p:blipFill>
        <p:spPr bwMode="auto">
          <a:xfrm>
            <a:off x="914400" y="1752600"/>
            <a:ext cx="2514600" cy="338170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Ovál 21"/>
          <p:cNvSpPr/>
          <p:nvPr/>
        </p:nvSpPr>
        <p:spPr>
          <a:xfrm>
            <a:off x="4800600" y="57912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morča</a:t>
            </a:r>
            <a:endParaRPr lang="sk-SK" sz="3600" b="1" dirty="0"/>
          </a:p>
        </p:txBody>
      </p:sp>
      <p:sp>
        <p:nvSpPr>
          <p:cNvPr id="21" name="Ovál 20"/>
          <p:cNvSpPr/>
          <p:nvPr/>
        </p:nvSpPr>
        <p:spPr>
          <a:xfrm>
            <a:off x="6477000" y="38100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morka</a:t>
            </a:r>
            <a:endParaRPr lang="sk-SK" sz="3600" b="1" dirty="0"/>
          </a:p>
        </p:txBody>
      </p:sp>
      <p:sp>
        <p:nvSpPr>
          <p:cNvPr id="20" name="Ovál 19"/>
          <p:cNvSpPr/>
          <p:nvPr/>
        </p:nvSpPr>
        <p:spPr>
          <a:xfrm>
            <a:off x="1447800" y="48006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moriak</a:t>
            </a:r>
            <a:endParaRPr lang="sk-SK" sz="3600" b="1" dirty="0"/>
          </a:p>
        </p:txBody>
      </p:sp>
      <p:pic>
        <p:nvPicPr>
          <p:cNvPr id="32778" name="Picture 10" descr="http://zamorske-objavy.wbl.sk/morka_div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181600"/>
            <a:ext cx="1371600" cy="1524000"/>
          </a:xfrm>
          <a:prstGeom prst="rect">
            <a:avLst/>
          </a:prstGeom>
          <a:noFill/>
        </p:spPr>
      </p:pic>
      <p:pic>
        <p:nvPicPr>
          <p:cNvPr id="32784" name="Picture 16" descr="http://www.vino.tym.sk/index.files/image32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1850" y="5943600"/>
            <a:ext cx="1962150" cy="752476"/>
          </a:xfrm>
          <a:prstGeom prst="rect">
            <a:avLst/>
          </a:prstGeom>
          <a:noFill/>
        </p:spPr>
      </p:pic>
      <p:sp>
        <p:nvSpPr>
          <p:cNvPr id="13" name="Zaoblený obdĺžnik 12"/>
          <p:cNvSpPr/>
          <p:nvPr/>
        </p:nvSpPr>
        <p:spPr>
          <a:xfrm>
            <a:off x="381000" y="381000"/>
            <a:ext cx="30480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7200" b="1" dirty="0" smtClean="0">
                <a:ln>
                  <a:solidFill>
                    <a:srgbClr val="996633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MORKA</a:t>
            </a:r>
            <a:endParaRPr lang="sk-SK" sz="7200" b="1" dirty="0">
              <a:ln>
                <a:solidFill>
                  <a:srgbClr val="996633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32774" name="Picture 6" descr="Turkey : Wooden board with lurking turkey - color illustration. Reklamní fotografi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914400"/>
            <a:ext cx="1295400" cy="1179740"/>
          </a:xfrm>
          <a:prstGeom prst="rect">
            <a:avLst/>
          </a:prstGeom>
          <a:noFill/>
        </p:spPr>
      </p:pic>
      <p:sp>
        <p:nvSpPr>
          <p:cNvPr id="15" name="Ovál 14"/>
          <p:cNvSpPr/>
          <p:nvPr/>
        </p:nvSpPr>
        <p:spPr>
          <a:xfrm>
            <a:off x="1447800" y="48006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6" name="Ovál 15"/>
          <p:cNvSpPr/>
          <p:nvPr/>
        </p:nvSpPr>
        <p:spPr>
          <a:xfrm>
            <a:off x="4800600" y="57912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7" name="Ovál 16"/>
          <p:cNvSpPr/>
          <p:nvPr/>
        </p:nvSpPr>
        <p:spPr>
          <a:xfrm>
            <a:off x="6477000" y="3810000"/>
            <a:ext cx="23622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8" name="Obláčik 17"/>
          <p:cNvSpPr/>
          <p:nvPr/>
        </p:nvSpPr>
        <p:spPr>
          <a:xfrm>
            <a:off x="3733800" y="152400"/>
            <a:ext cx="4572000" cy="838200"/>
          </a:xfrm>
          <a:prstGeom prst="cloudCallout">
            <a:avLst>
              <a:gd name="adj1" fmla="val -55310"/>
              <a:gd name="adj2" fmla="val 350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1295400" y="61722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eufrosyne.wz.cz/Horoskopinkov_files/ho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343114"/>
            <a:ext cx="1647825" cy="1248187"/>
          </a:xfrm>
          <a:prstGeom prst="rect">
            <a:avLst/>
          </a:prstGeom>
          <a:noFill/>
        </p:spPr>
      </p:pic>
      <p:pic>
        <p:nvPicPr>
          <p:cNvPr id="33800" name="Picture 8" descr="http://t0.gstatic.com/images?q=tbn:ANd9GcQQ4MmyonXHTsdF5ZOZwv-IpmxSCytT0vigW1Ibzy88pdHGNuVR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586015" cy="2686051"/>
          </a:xfrm>
          <a:prstGeom prst="rect">
            <a:avLst/>
          </a:prstGeom>
          <a:noFill/>
        </p:spPr>
      </p:pic>
      <p:pic>
        <p:nvPicPr>
          <p:cNvPr id="33802" name="Picture 10" descr="http://t3.gstatic.com/images?q=tbn:ANd9GcR1NSy9BODalBQLSzfGiWYFJTljlRpNkqbNvkZRUlEwJWDibDuwq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399" y="1752600"/>
            <a:ext cx="2873827" cy="2514600"/>
          </a:xfrm>
          <a:prstGeom prst="rect">
            <a:avLst/>
          </a:prstGeom>
          <a:noFill/>
        </p:spPr>
      </p:pic>
      <p:sp>
        <p:nvSpPr>
          <p:cNvPr id="9" name="Zaoblený obdĺžnik 8"/>
          <p:cNvSpPr/>
          <p:nvPr/>
        </p:nvSpPr>
        <p:spPr>
          <a:xfrm>
            <a:off x="457200" y="304800"/>
            <a:ext cx="33528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HOLUB</a:t>
            </a:r>
            <a:endParaRPr lang="sk-SK" sz="88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33794" name="Picture 2" descr="http://www.postoveholuby.sk/holub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276600"/>
            <a:ext cx="2819400" cy="2756748"/>
          </a:xfrm>
          <a:prstGeom prst="rect">
            <a:avLst/>
          </a:prstGeom>
          <a:noFill/>
        </p:spPr>
      </p:pic>
      <p:pic>
        <p:nvPicPr>
          <p:cNvPr id="13314" name="Picture 2" descr="http://olympionikholub.host.sk/index.files/holub5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4724400"/>
            <a:ext cx="1445211" cy="1838325"/>
          </a:xfrm>
          <a:prstGeom prst="rect">
            <a:avLst/>
          </a:prstGeom>
          <a:noFill/>
        </p:spPr>
      </p:pic>
      <p:sp>
        <p:nvSpPr>
          <p:cNvPr id="11" name="Ovál 10"/>
          <p:cNvSpPr/>
          <p:nvPr/>
        </p:nvSpPr>
        <p:spPr>
          <a:xfrm>
            <a:off x="1447800" y="41148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holub</a:t>
            </a:r>
            <a:endParaRPr lang="sk-SK" sz="3600" b="1" dirty="0"/>
          </a:p>
        </p:txBody>
      </p:sp>
      <p:sp>
        <p:nvSpPr>
          <p:cNvPr id="12" name="Ovál 11"/>
          <p:cNvSpPr/>
          <p:nvPr/>
        </p:nvSpPr>
        <p:spPr>
          <a:xfrm>
            <a:off x="5486400" y="2819400"/>
            <a:ext cx="3200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holubica</a:t>
            </a:r>
            <a:endParaRPr lang="sk-SK" sz="3600" b="1" dirty="0"/>
          </a:p>
        </p:txBody>
      </p:sp>
      <p:sp>
        <p:nvSpPr>
          <p:cNvPr id="13" name="Ovál 12"/>
          <p:cNvSpPr/>
          <p:nvPr/>
        </p:nvSpPr>
        <p:spPr>
          <a:xfrm>
            <a:off x="4343400" y="60198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holúbä</a:t>
            </a:r>
            <a:endParaRPr lang="sk-SK" sz="3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http://t3.gstatic.com/images?q=tbn:ANd9GcR1NSy9BODalBQLSzfGiWYFJTljlRpNkqbNvkZRUlEwJWDibDuw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399" y="1752600"/>
            <a:ext cx="2873827" cy="2514600"/>
          </a:xfrm>
          <a:prstGeom prst="rect">
            <a:avLst/>
          </a:prstGeom>
          <a:noFill/>
        </p:spPr>
      </p:pic>
      <p:sp>
        <p:nvSpPr>
          <p:cNvPr id="14" name="Ovál 13"/>
          <p:cNvSpPr/>
          <p:nvPr/>
        </p:nvSpPr>
        <p:spPr>
          <a:xfrm>
            <a:off x="1447800" y="41148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holub</a:t>
            </a:r>
            <a:endParaRPr lang="sk-SK" sz="3600" b="1" dirty="0"/>
          </a:p>
        </p:txBody>
      </p:sp>
      <p:pic>
        <p:nvPicPr>
          <p:cNvPr id="33796" name="Picture 4" descr="http://eufrosyne.wz.cz/Horoskopinkov_files/ho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5343114"/>
            <a:ext cx="1647825" cy="1248187"/>
          </a:xfrm>
          <a:prstGeom prst="rect">
            <a:avLst/>
          </a:prstGeom>
          <a:noFill/>
        </p:spPr>
      </p:pic>
      <p:pic>
        <p:nvPicPr>
          <p:cNvPr id="33800" name="Picture 8" descr="http://t0.gstatic.com/images?q=tbn:ANd9GcQQ4MmyonXHTsdF5ZOZwv-IpmxSCytT0vigW1Ibzy88pdHGNuVR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066800"/>
            <a:ext cx="3586015" cy="2686051"/>
          </a:xfrm>
          <a:prstGeom prst="rect">
            <a:avLst/>
          </a:prstGeom>
          <a:noFill/>
        </p:spPr>
      </p:pic>
      <p:sp>
        <p:nvSpPr>
          <p:cNvPr id="9" name="Zaoblený obdĺžnik 8"/>
          <p:cNvSpPr/>
          <p:nvPr/>
        </p:nvSpPr>
        <p:spPr>
          <a:xfrm>
            <a:off x="457200" y="304800"/>
            <a:ext cx="335280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HOLUB</a:t>
            </a:r>
            <a:endParaRPr lang="sk-SK" sz="88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33794" name="Picture 2" descr="http://www.postoveholuby.sk/holub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276600"/>
            <a:ext cx="2819400" cy="2756748"/>
          </a:xfrm>
          <a:prstGeom prst="rect">
            <a:avLst/>
          </a:prstGeom>
          <a:noFill/>
        </p:spPr>
      </p:pic>
      <p:sp>
        <p:nvSpPr>
          <p:cNvPr id="11" name="Ovál 10"/>
          <p:cNvSpPr/>
          <p:nvPr/>
        </p:nvSpPr>
        <p:spPr>
          <a:xfrm>
            <a:off x="1447800" y="41148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2" name="Ovál 11"/>
          <p:cNvSpPr/>
          <p:nvPr/>
        </p:nvSpPr>
        <p:spPr>
          <a:xfrm>
            <a:off x="5562600" y="3657600"/>
            <a:ext cx="3200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holubica</a:t>
            </a:r>
            <a:endParaRPr lang="sk-SK" sz="3600" b="1" dirty="0"/>
          </a:p>
        </p:txBody>
      </p:sp>
      <p:sp>
        <p:nvSpPr>
          <p:cNvPr id="13" name="Ovál 12"/>
          <p:cNvSpPr/>
          <p:nvPr/>
        </p:nvSpPr>
        <p:spPr>
          <a:xfrm>
            <a:off x="4343400" y="60198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holúbä</a:t>
            </a:r>
            <a:endParaRPr lang="sk-SK" sz="3600" b="1" dirty="0"/>
          </a:p>
        </p:txBody>
      </p:sp>
      <p:sp>
        <p:nvSpPr>
          <p:cNvPr id="15" name="Obláčik 14"/>
          <p:cNvSpPr/>
          <p:nvPr/>
        </p:nvSpPr>
        <p:spPr>
          <a:xfrm>
            <a:off x="3733800" y="152400"/>
            <a:ext cx="4572000" cy="838200"/>
          </a:xfrm>
          <a:prstGeom prst="cloudCallout">
            <a:avLst>
              <a:gd name="adj1" fmla="val -55310"/>
              <a:gd name="adj2" fmla="val 350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1371600" y="61722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http://olympionikholub.host.sk/index.files/holub5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4648200"/>
            <a:ext cx="1445211" cy="1838325"/>
          </a:xfrm>
          <a:prstGeom prst="rect">
            <a:avLst/>
          </a:prstGeom>
          <a:noFill/>
        </p:spPr>
      </p:pic>
      <p:sp>
        <p:nvSpPr>
          <p:cNvPr id="18" name="Ovál 17"/>
          <p:cNvSpPr/>
          <p:nvPr/>
        </p:nvSpPr>
        <p:spPr>
          <a:xfrm>
            <a:off x="5569527" y="3657600"/>
            <a:ext cx="32004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9" name="Ovál 18"/>
          <p:cNvSpPr/>
          <p:nvPr/>
        </p:nvSpPr>
        <p:spPr>
          <a:xfrm>
            <a:off x="4350327" y="6040275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 descr="http://t3.gstatic.com/images?q=tbn:ANd9GcS0wVSrjPTPY3_72btZTAVsAGdcjpfKY2IF4nefJjaAuGqrPuoF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5029200"/>
            <a:ext cx="2667000" cy="14859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18" name="Picture 2" descr="http://t0.gstatic.com/images?q=tbn:ANd9GcSXeK_KW6QOXcFtyQUSCJlsWVLC2dqif7ZM52hqsouqFfXCDTm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91000"/>
            <a:ext cx="3047997" cy="2286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0" name="Picture 4" descr="http://t3.gstatic.com/images?q=tbn:ANd9GcRRH0c7MvU9ijX-JtflnSZZeQeavgrD1XJ5z5tQRvEqkeE-LUTLw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362199"/>
            <a:ext cx="2514600" cy="2058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8" name="Picture 12" descr="http://www.beruska8.cz/zviratkaostatni/zelvy2/1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276600"/>
            <a:ext cx="1438275" cy="1143001"/>
          </a:xfrm>
          <a:prstGeom prst="rect">
            <a:avLst/>
          </a:prstGeom>
          <a:noFill/>
        </p:spPr>
      </p:pic>
      <p:sp>
        <p:nvSpPr>
          <p:cNvPr id="9" name="Zaoblený obdĺžnik 8"/>
          <p:cNvSpPr/>
          <p:nvPr/>
        </p:nvSpPr>
        <p:spPr>
          <a:xfrm>
            <a:off x="1219200" y="304800"/>
            <a:ext cx="6781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ZVIERATKÁ V AKVÁRIU, TERÁRIU</a:t>
            </a:r>
            <a:endParaRPr lang="sk-SK" sz="44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sp>
        <p:nvSpPr>
          <p:cNvPr id="10" name="Zaoblený obdĺžnik 9"/>
          <p:cNvSpPr/>
          <p:nvPr/>
        </p:nvSpPr>
        <p:spPr>
          <a:xfrm>
            <a:off x="228600" y="1447800"/>
            <a:ext cx="3733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5400" b="1" dirty="0" smtClean="0">
                <a:ln>
                  <a:solidFill>
                    <a:srgbClr val="FFC0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KORYTNAČKA</a:t>
            </a:r>
            <a:endParaRPr lang="sk-SK" sz="5400" b="1" dirty="0">
              <a:ln>
                <a:solidFill>
                  <a:srgbClr val="FFC0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sp>
        <p:nvSpPr>
          <p:cNvPr id="11" name="Zaoblený obdĺžnik 10"/>
          <p:cNvSpPr/>
          <p:nvPr/>
        </p:nvSpPr>
        <p:spPr>
          <a:xfrm>
            <a:off x="5486400" y="1447800"/>
            <a:ext cx="32766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6000" b="1" dirty="0" smtClean="0">
                <a:ln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RYBIČKY</a:t>
            </a:r>
            <a:endParaRPr lang="sk-SK" sz="6000" b="1" dirty="0">
              <a:ln>
                <a:solidFill>
                  <a:srgbClr val="00B0F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12" name="Picture 8" descr="http://t2.gstatic.com/images?q=tbn:ANd9GcSV8oEK9qezrisqoyMe3ADJeZPZgQ2_FtTyVjrpPYMpDrqvpya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438400"/>
            <a:ext cx="2752725" cy="16573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 descr="http://t1.gstatic.com/images?q=tbn:ANd9GcTnOVD_9_YN-HQKeWIuTJHhJK-O_cVPbWgdvhiOeeTUrAu_GVk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3810000"/>
            <a:ext cx="2514600" cy="18192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Škrečok sýrsk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95401"/>
            <a:ext cx="2428875" cy="1752600"/>
          </a:xfrm>
          <a:prstGeom prst="rect">
            <a:avLst/>
          </a:prstGeom>
          <a:noFill/>
        </p:spPr>
      </p:pic>
      <p:pic>
        <p:nvPicPr>
          <p:cNvPr id="23556" name="Picture 4" descr="Morč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295400"/>
            <a:ext cx="1807395" cy="1704976"/>
          </a:xfrm>
          <a:prstGeom prst="rect">
            <a:avLst/>
          </a:prstGeom>
          <a:noFill/>
        </p:spPr>
      </p:pic>
      <p:sp>
        <p:nvSpPr>
          <p:cNvPr id="7" name="Obdĺžnik 6"/>
          <p:cNvSpPr/>
          <p:nvPr/>
        </p:nvSpPr>
        <p:spPr>
          <a:xfrm>
            <a:off x="3581400" y="3200400"/>
            <a:ext cx="2133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ysClr val="windowText" lastClr="000000"/>
                </a:solidFill>
              </a:rPr>
              <a:t>škrečok</a:t>
            </a:r>
            <a:endParaRPr lang="sk-SK" sz="2800" b="1" dirty="0">
              <a:solidFill>
                <a:sysClr val="windowText" lastClr="000000"/>
              </a:solidFill>
            </a:endParaRPr>
          </a:p>
        </p:txBody>
      </p:sp>
      <p:pic>
        <p:nvPicPr>
          <p:cNvPr id="23560" name="Picture 8" descr="Činči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95400"/>
            <a:ext cx="2514600" cy="1740368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>
            <a:off x="914400" y="3200400"/>
            <a:ext cx="2209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ysClr val="windowText" lastClr="000000"/>
                </a:solidFill>
              </a:rPr>
              <a:t>činčila</a:t>
            </a:r>
            <a:endParaRPr lang="sk-SK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Zaoblený obdĺžnik 15"/>
          <p:cNvSpPr/>
          <p:nvPr/>
        </p:nvSpPr>
        <p:spPr>
          <a:xfrm>
            <a:off x="909637" y="152400"/>
            <a:ext cx="7620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6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DOMÁCI MILÁČIKOVIA</a:t>
            </a:r>
            <a:endParaRPr lang="sk-SK" sz="6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3564" name="Picture 12" descr="http://dadypet.wbl.sk/Animovane/bird_parrot_1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572000"/>
            <a:ext cx="1719821" cy="1524000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6248400" y="32004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ysClr val="windowText" lastClr="000000"/>
                </a:solidFill>
              </a:rPr>
              <a:t>morča</a:t>
            </a:r>
            <a:endParaRPr lang="sk-SK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Zaoblený obdĺžnik 14"/>
          <p:cNvSpPr/>
          <p:nvPr/>
        </p:nvSpPr>
        <p:spPr>
          <a:xfrm>
            <a:off x="1828800" y="3810000"/>
            <a:ext cx="4800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ZVIERATKÁ V KLIETKE</a:t>
            </a:r>
            <a:endParaRPr lang="sk-SK" sz="44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17" name="Picture 10" descr="Andulk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648200"/>
            <a:ext cx="1623989" cy="1323976"/>
          </a:xfrm>
          <a:prstGeom prst="rect">
            <a:avLst/>
          </a:prstGeom>
          <a:noFill/>
        </p:spPr>
      </p:pic>
      <p:sp>
        <p:nvSpPr>
          <p:cNvPr id="18" name="Obdĺžnik 17"/>
          <p:cNvSpPr/>
          <p:nvPr/>
        </p:nvSpPr>
        <p:spPr>
          <a:xfrm>
            <a:off x="1752600" y="6096000"/>
            <a:ext cx="2209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ysClr val="windowText" lastClr="000000"/>
                </a:solidFill>
              </a:rPr>
              <a:t>andulka</a:t>
            </a:r>
            <a:endParaRPr lang="sk-SK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5638800" y="6096000"/>
            <a:ext cx="2209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solidFill>
                  <a:sysClr val="windowText" lastClr="000000"/>
                </a:solidFill>
              </a:rPr>
              <a:t>papagáj</a:t>
            </a:r>
            <a:endParaRPr lang="sk-SK" sz="2800" b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Zaoblený obdĺžnik 35"/>
          <p:cNvSpPr/>
          <p:nvPr/>
        </p:nvSpPr>
        <p:spPr>
          <a:xfrm>
            <a:off x="6248400" y="4114800"/>
            <a:ext cx="2133600" cy="2362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Zaoblený obdĺžnik 34"/>
          <p:cNvSpPr/>
          <p:nvPr/>
        </p:nvSpPr>
        <p:spPr>
          <a:xfrm>
            <a:off x="3048000" y="4114800"/>
            <a:ext cx="2971800" cy="2590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Zaoblený obdĺžnik 33"/>
          <p:cNvSpPr/>
          <p:nvPr/>
        </p:nvSpPr>
        <p:spPr>
          <a:xfrm>
            <a:off x="3657600" y="1219200"/>
            <a:ext cx="5334000" cy="2743200"/>
          </a:xfrm>
          <a:prstGeom prst="roundRect">
            <a:avLst/>
          </a:prstGeom>
          <a:gradFill flip="none" rotWithShape="1">
            <a:gsLst>
              <a:gs pos="0">
                <a:srgbClr val="5CF850">
                  <a:shade val="30000"/>
                  <a:satMod val="115000"/>
                </a:srgbClr>
              </a:gs>
              <a:gs pos="50000">
                <a:srgbClr val="5CF850">
                  <a:shade val="67500"/>
                  <a:satMod val="115000"/>
                </a:srgbClr>
              </a:gs>
              <a:gs pos="100000">
                <a:srgbClr val="5CF85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Zaoblený obdĺžnik 32"/>
          <p:cNvSpPr/>
          <p:nvPr/>
        </p:nvSpPr>
        <p:spPr>
          <a:xfrm>
            <a:off x="228600" y="4419600"/>
            <a:ext cx="1828800" cy="2057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Zaoblený obdĺžnik 30"/>
          <p:cNvSpPr/>
          <p:nvPr/>
        </p:nvSpPr>
        <p:spPr>
          <a:xfrm>
            <a:off x="533400" y="1524000"/>
            <a:ext cx="2895600" cy="2819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8" descr="http://www.ved.sk/pics2009/T15-na-domo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2390775" cy="256222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Ovál 26"/>
          <p:cNvSpPr/>
          <p:nvPr/>
        </p:nvSpPr>
        <p:spPr>
          <a:xfrm>
            <a:off x="228600" y="1219200"/>
            <a:ext cx="1524000" cy="1447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381000" y="228600"/>
            <a:ext cx="84582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399032"/>
          </a:xfrm>
        </p:spPr>
        <p:txBody>
          <a:bodyPr/>
          <a:lstStyle/>
          <a:p>
            <a:r>
              <a:rPr lang="sk-SK" dirty="0" smtClean="0">
                <a:solidFill>
                  <a:sysClr val="windowText" lastClr="000000"/>
                </a:solidFill>
              </a:rPr>
              <a:t>ÚŽITOK Z DOMÁCICH ZVIERAT</a:t>
            </a:r>
            <a:endParaRPr lang="sk-SK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10" descr="http://gloriapolo.czweb.org/Gratulacie34_files/ovc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1127347" cy="1085850"/>
          </a:xfrm>
          <a:prstGeom prst="rect">
            <a:avLst/>
          </a:prstGeom>
          <a:noFill/>
        </p:spPr>
      </p:pic>
      <p:pic>
        <p:nvPicPr>
          <p:cNvPr id="6" name="Picture 14" descr="http://t0.gstatic.com/images?q=tbn:ANd9GcSfEkpRcoi5Q-Gd6qkA6KpwqTm6q6WbyR1N196iqNka1Nfwtz38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495800"/>
            <a:ext cx="1282337" cy="9048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8" descr="http://t0.gstatic.com/images?q=tbn:ANd9GcSpgYIpwSUcmtjZOaa6pkGzZJGw6CnSXtJy7xz_RO44noVTMLyEP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953000"/>
            <a:ext cx="1752600" cy="12858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74" name="Picture 2" descr="http://t2.gstatic.com/images?q=tbn:ANd9GcSOmyRwHKlYsFcXGVlTEuUSKpRN6JuCsFlREVRd_CFZsha1_nNc2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981200"/>
            <a:ext cx="1828800" cy="129454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80" name="Picture 8" descr="http://t2.gstatic.com/images?q=tbn:ANd9GcQOrccD8ce7vnT46HehP8luU7UoRsdcb9NHPvFY-PjYhR34yVRI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2819400"/>
            <a:ext cx="1143000" cy="114300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84" name="Picture 12" descr="http://t1.gstatic.com/images?q=tbn:ANd9GcR6IUBsLy7E7jNJPwrb1SgpnWqKJaZmlShtZxRDYiyUbu4TI25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2743200"/>
            <a:ext cx="1357424" cy="994931"/>
          </a:xfrm>
          <a:prstGeom prst="rect">
            <a:avLst/>
          </a:prstGeom>
          <a:noFill/>
        </p:spPr>
      </p:pic>
      <p:pic>
        <p:nvPicPr>
          <p:cNvPr id="54286" name="Picture 14" descr="http://t2.gstatic.com/images?q=tbn:ANd9GcQu4Nh1ZOWuvDGcZZA6E6NN0IF_X8nlhRULJ2mvn4UTIimL-DC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5486400"/>
            <a:ext cx="1371600" cy="87096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88" name="Picture 16" descr="http://t2.gstatic.com/images?q=tbn:ANd9GcQj9q9vr-xhokkhqP-stjaggsrA4xFmCywgYuf6mhQDDxVGCeVt"/>
          <p:cNvPicPr>
            <a:picLocks noChangeAspect="1" noChangeArrowheads="1"/>
          </p:cNvPicPr>
          <p:nvPr/>
        </p:nvPicPr>
        <p:blipFill>
          <a:blip r:embed="rId10" cstate="print"/>
          <a:srcRect t="28169" b="21127"/>
          <a:stretch>
            <a:fillRect/>
          </a:stretch>
        </p:blipFill>
        <p:spPr bwMode="auto">
          <a:xfrm>
            <a:off x="4572000" y="4191000"/>
            <a:ext cx="952500" cy="685800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292" name="Picture 20" descr="http://t1.gstatic.com/images?q=tbn:ANd9GcQyc3En2QiHusGw6B7rsC0trg024OtkfG8fvuIJSS7_5PMunlc4y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24200" y="5486400"/>
            <a:ext cx="1176248" cy="113347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300" name="Picture 28" descr="http://t1.gstatic.com/images?q=tbn:ANd9GcQVjwljmwoyLoz0qVkLP9pbjK_oSStB9llYtjFgzYqoHa2mCGHv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10400" y="4191000"/>
            <a:ext cx="1215308" cy="1276350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306" name="Picture 34" descr="http://t1.gstatic.com/images?q=tbn:ANd9GcQOod8bABtF3hsF8FIlQxFW8r6BNZm3VM_irOTZSoX7CIw_RP_SZg"/>
          <p:cNvPicPr>
            <a:picLocks noChangeAspect="1" noChangeArrowheads="1"/>
          </p:cNvPicPr>
          <p:nvPr/>
        </p:nvPicPr>
        <p:blipFill>
          <a:blip r:embed="rId13" cstate="print"/>
          <a:srcRect t="20896"/>
          <a:stretch>
            <a:fillRect/>
          </a:stretch>
        </p:blipFill>
        <p:spPr bwMode="auto">
          <a:xfrm>
            <a:off x="6400800" y="5105400"/>
            <a:ext cx="1066800" cy="1202987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Ovál 27"/>
          <p:cNvSpPr/>
          <p:nvPr/>
        </p:nvSpPr>
        <p:spPr>
          <a:xfrm>
            <a:off x="1447800" y="4800600"/>
            <a:ext cx="1524000" cy="1447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4296" name="Picture 24" descr="http://www.zscastkovce.edu.sk/obrazky_Ivanka/sliepka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1676400" y="4953000"/>
            <a:ext cx="1143000" cy="1162050"/>
          </a:xfrm>
          <a:prstGeom prst="rect">
            <a:avLst/>
          </a:prstGeom>
          <a:noFill/>
        </p:spPr>
      </p:pic>
      <p:sp>
        <p:nvSpPr>
          <p:cNvPr id="29" name="Ovál 28"/>
          <p:cNvSpPr/>
          <p:nvPr/>
        </p:nvSpPr>
        <p:spPr>
          <a:xfrm>
            <a:off x="3200400" y="4114800"/>
            <a:ext cx="1524000" cy="1447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8" name="Picture 2" descr="http://ucmehrou.wbl.sk/hus.gi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81400" y="4191000"/>
            <a:ext cx="963551" cy="1209675"/>
          </a:xfrm>
          <a:prstGeom prst="rect">
            <a:avLst/>
          </a:prstGeom>
          <a:noFill/>
        </p:spPr>
      </p:pic>
      <p:pic>
        <p:nvPicPr>
          <p:cNvPr id="54276" name="Picture 4" descr="http://t0.gstatic.com/images?q=tbn:ANd9GcQXFMzS3OYXX3iaEgAjLPpyuB5KrX6LkqPAqJEtZj41eHfQzL2og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172200" y="1905000"/>
            <a:ext cx="1304925" cy="130492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Ovál 29"/>
          <p:cNvSpPr/>
          <p:nvPr/>
        </p:nvSpPr>
        <p:spPr>
          <a:xfrm>
            <a:off x="5257800" y="1219200"/>
            <a:ext cx="1524000" cy="1447800"/>
          </a:xfrm>
          <a:prstGeom prst="ellipse">
            <a:avLst/>
          </a:prstGeom>
          <a:gradFill flip="none" rotWithShape="1">
            <a:gsLst>
              <a:gs pos="0">
                <a:srgbClr val="5CF850">
                  <a:shade val="30000"/>
                  <a:satMod val="115000"/>
                </a:srgbClr>
              </a:gs>
              <a:gs pos="50000">
                <a:srgbClr val="5CF850">
                  <a:shade val="67500"/>
                  <a:satMod val="115000"/>
                </a:srgbClr>
              </a:gs>
              <a:gs pos="100000">
                <a:srgbClr val="5CF8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4282" name="Picture 10" descr="http://www.kurier.wz.cz/Vykostovanie/Untitled%20-%206.gi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953000" y="1524000"/>
            <a:ext cx="2111702" cy="1059976"/>
          </a:xfrm>
          <a:prstGeom prst="rect">
            <a:avLst/>
          </a:prstGeom>
          <a:noFill/>
        </p:spPr>
      </p:pic>
      <p:pic>
        <p:nvPicPr>
          <p:cNvPr id="54278" name="Picture 6" descr="http://t3.gstatic.com/images?q=tbn:ANd9GcR7HC2xJZZ7M7WoofiIeORlXGwnXz3mg4Jy9uiBfF12JX3DT_cvX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86600" y="1295400"/>
            <a:ext cx="1790464" cy="923926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302" name="Picture 30" descr="http://t3.gstatic.com/images?q=tbn:ANd9GcQGIT6BGBiy-M9MJKLEi_E11cksApR6DWznS36-WOccCw7yfnjq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924800" y="1981200"/>
            <a:ext cx="923925" cy="92392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308" name="Picture 36" descr="http://t0.gstatic.com/images?q=tbn:ANd9GcT7a8yO32UYO34YnU3k3qg6wOCITEG_5hlR7c4RyccdrHAOH7pH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81600" y="5715000"/>
            <a:ext cx="739828" cy="87630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Ovál 31"/>
          <p:cNvSpPr/>
          <p:nvPr/>
        </p:nvSpPr>
        <p:spPr>
          <a:xfrm>
            <a:off x="7391400" y="5029200"/>
            <a:ext cx="1524000" cy="1447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54298" name="Picture 26" descr="http://www.zone.sk/animals/img/zajac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43800" y="5181600"/>
            <a:ext cx="1171575" cy="1047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k-SK" sz="3200" dirty="0" smtClean="0">
                <a:solidFill>
                  <a:srgbClr val="C00000"/>
                </a:solidFill>
              </a:rPr>
              <a:t>Doplň správne názvy zvierat do okienok </a:t>
            </a:r>
            <a:br>
              <a:rPr lang="sk-SK" sz="3200" dirty="0" smtClean="0">
                <a:solidFill>
                  <a:srgbClr val="C00000"/>
                </a:solidFill>
              </a:rPr>
            </a:br>
            <a:r>
              <a:rPr lang="sk-SK" sz="3200" dirty="0" smtClean="0">
                <a:solidFill>
                  <a:srgbClr val="C00000"/>
                </a:solidFill>
              </a:rPr>
              <a:t>a dokresli zvieracie rodinky</a:t>
            </a:r>
            <a:endParaRPr lang="sk-SK" sz="3200" dirty="0">
              <a:solidFill>
                <a:srgbClr val="C00000"/>
              </a:solidFill>
            </a:endParaRPr>
          </a:p>
        </p:txBody>
      </p:sp>
      <p:pic>
        <p:nvPicPr>
          <p:cNvPr id="4" name="Picture 2" descr="http://t0.gstatic.com/images?q=tbn:ANd9GcSPY7GdBuIJKVFDi3azChG8qLGdkRLKtS-4ivgTGfIUT7HW0fnJ4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990600" cy="1320801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hQQEBUUEhQVFRQWGBwXGBYVFxUZFxwXGB0aFhceGhUcGyYeGR0jHh8YIS8gIygpLS0sGB4xNTAqNiYrLCkBCQoKDAwMDQwMDSkYFBgpKSkpKSkpKSkpKSkpKSkpKSkpKSkpKSkpKSkpKSkpKSkpKSkpKSkpKSkpKSkpKSkpKf/AABEIALwBDAMBIgACEQEDEQH/xAAcAAEAAgMBAQEAAAAAAAAAAAAABQYDBAcCCAH/xABLEAACAQMDAgMFBQQFCQUJAAABAgMABBEFEiEGMRNBUQciYXGBFCMyQpEkQ1KhFTNicrEXNFNjdIKS0uEWNZOywQglRFRVg5Sz0f/EABUBAQEAAAAAAAAAAAAAAAAAAAAB/8QAFBEBAAAAAAAAAAAAAAAAAAAAAP/aAAwDAQACEQMRAD8A7hUb1JeTw2sslrEJp1XKRk4DHIz5jOBk4zzjHnUlSoOfaP1nfzReNHHa3qDiSKBpYLiNh3DRTFhu7+7kduM1Zenesre+3LGxSZP6yCVSkyf3ozz9RkfGtTqjpNpW+1WTiC9QcOB7koH7ucfnQ8cnlfKoxbGDXIPE2ta39u2wuuPHt507ru48RD5Z4YHyPai9Uqs9KdSSSPJaXahLyAZbHCSx9lmiz+U9iPynirNUClKUClKUClKUClKUClKUClKUClKUClKUClKUClKUClKUClKUClKUClKUClKUCqZ1An2DUoLxcCK5K2lyOw3H/NpD8Q3uE/wsPSrnVa9pFsX0q6x3SPxRjvmEiYc+X4e/f0oMPX2mN4S3sA/abPMq9/fiA++iOO4ZM4+IHxqxaZqCXEMc0ZykiK6n+ywDD6817t5hLGrDlXUN9GGf8DVV9mUuy2mtTk/Y7mW3BJyfDDb4/l7rAY/s0FwpSlApSlApSlApSlApSlApSlApSlApSlApSlApSlApSlApSlApSlApSlApSlArQ6gt/EtLhMbt0Mi7e+cowxj41v1HdRamLa0nmbGI43fkEj3VJAIHfJwKDS6DuvF0uzc9zbxZycnIQA5PzFRnTcvh6xqUPYOLe4GDxlo/Dc48iSorS9iWo+LpKKe8LvGR8CfEX6YcAfKtjVV+z9QWkpPu3VtJbf78R8df1BI+hoLtSlKBSlKBSlKBSlKBSlKBSlKBSvwmofWurbe1UFmZ2Y4RIVMrsRzgBe3HmSBQTNK4h1L7cLs5+y26wxjjfMN75PwBCr3HHvf+lQdn7dNRQ+8YJB6NFj+aMtB9F0rkmhf+0DC5C3cDRdvfjPiL8SVIDAfLdXTNH12C8j8S2lSVO2VOcH0Yd1PwIBoN+lKUClKUClKUClKUClKUClKUCovqexeeznijVHaSNkCyEhDuGDkjkcZwR2OKkLi4WNGd2CooLMzEAADkkk9gKpg6tutRJXS41WAcG9uAdhI4Pgw/ikx/EcLkH6hg9jLldOaORGjaCZ43DOCodcb8DJKc8lTxuLEcEYx+1PWLY2gkS5txc2sqzwr4qbi8TDcoUHJJUkY9cVvWXsrtt7S3bPeTSENI0p2xswGAfATCYAAADbu1T1r0lZxY8O0t0x2Kwxgj67c+tUR+n+0nTpkVheW65AJV5UVhkZwQxHI7VN6fq0NwN0Esco9Y3Vx+qk1q6pY2ccTNcR26xLyxlSMIPTJYY71znVNa6cZ8qwik8prSO4iYH13xqAfqCKg63SuYaT12bUFxcjUNPUhXlAP2u33dmnTAMkff39oPzxz0u3uFkRXRgyMAyspyCpGQQfMEUGSlKUClKUClKUCvn32o+06ea7eC0meOCI7MxMVMjg+829edoIwADggZ866d7WOrDp+nsY2xNMfCjI7jIy7D+6uefUrXzTBCXZVHdiFGe2ScCqEk7McszMfViSf1NY0jBOAAT6AZP6V9LdOex6wtEG+IXMnm8w3DP9mP8Kj6E/E1a2gjtoWMaJGqKWwqqi+6PgBgYFB8k2mjzSgmKGWQA4JjjdgD6EqpwfhWf/s3df8Aytz/AOBN/wAtfR/sqgK6Tbsxy8oaZ2zklpXaQknPJwRn5VbaD5FTpe7YgC1uST2HgTf8tXLob2f6vHcpLCj2gyN0krBQVBBIaLO5wR+UjHxHcfRFKBSlKgUpSgUpSgUpSgUpSgUpVY9oN4y2qwRsVlu5UtkZfxDxT94w/uxhzn5UERNC2uzkEkaZA+Dg4F3Kh55H7lCMccMflxP6x1nY6eyRTzpESo2phjhRwOFU7F9M4HBx2rJfzw6VpzMihYraL3V9dowo+bNgZ9Wr5W1LUpLmZ5pmLSSMWZj6n/ADsB5AAeVUfYMMyuoZCGVgCrAggg8ggjuCPOvdUHpjqmPT7LSra5Lma5jRUCqDtDbQm/ngDci+Zz5d6v1QUj2qdDTarbxrBKFaJi+xyQj5GBkjOGHODg/iPbOa41L7INVU4+ylvissBH85BX05Sg4r7M+jTpdw02pSwW5kjMSQSSxbnDlSSw3bce6RjJyc+nNv0m5XS7iOJHV9OunK27KdwgnbkQ7gSPDfkp6HI881VfbpptoZoXlM0U7oVEixCSJlU8K/vqQwyT7u44PIPFbvs49mkZsZ910s8N2gVREGCKVJw+GwRKreoBXbg/CjrFKrfQ2svNbmG4/zq1bwZx5llHuyfESLhwfifSp68uhFG8jfhRS5x3woLH+QqDNSud6Hpt9qsKXU1/NbRTe/Hb2yohWMk7MzEFmYjBzjz+OBJt0bex/1GrXHAwBcRQTD6napPlz370FxpVJk6h1KxGbu0W6iH4prEneB8bZ8E/EqcVyTq72x3l6SsTfZoOQFjOHYdvfl7/RcD50GL2vdU/btRYI26GAeEmD7pYH7xh824z5hBVY6auFS9tmZlVVniZiSAAokUkk+QAyc1f8A2a6eLWKS71KCBbFU9xp7eMyvIxGzwspvcY3fDkY7EiUT2uwXM6wQ6SkqyMFUMY9557+GImHHfuQMd6qOu2etwTHEU0UhxnCSIxx64Ums95FvjdePeUrz25BHPwrk3V3TDvqIhg0W3eA7fv1zESDje3ixsoj28jDAnjsQcG1f5PJYf8y1G8gHkkjLcRj5JIMj07/9YrP7KLnfpFsMnMamJgc5DRsyEc+mP0xVuri/UB1Pp6GWVbi3kS5uCx+5IKyyKzMyru2qPd7e8OB8asHso6zu7p5be/DCUKJ4y6eGzROdpwm0Aqpxhv7ePKg6RSlKBSlKBSlKBSlKBSlKBSlKBVN6sO/VtJjPYPcTYwCMxxYX6gtxVyqk9Tk/05pOP4bvPft4afp86DX9t6udHk2ZwJIy+P4Qw7/Ddtrh/RuhrPMZJ8raW48W4fGRsH4UHq0jYUL3OT6V9VzQh1KsAysCCpAIIPBBB4II8qrHU3s/hurA2cG21jLq/wB1Gu3KncfcBUHPrnyFUVvVOmjrV7p2o2zL9lQKWDgq48KRnwExg5I29+O/NdGstQjmDGJ1cI7RttIOHThlPoR6Vh0TSEtLaKCP8ESBBnucdyfiTkn4moL2ddHvplvLHLIJGkmeXK7toBAUd+ckDJ+J88ZMFrpUL0xq7XIuC2Pu7qaFcDHuxNsHz5B5qaoNe/06K4QxzRpIh7q6hlP0IxX5p+mxW8YjhjSKMZwiKFUZOTgDjk5NbNKCn9WI1jcpqUYJjCiK8Vec2+SVl2ju0THPmdjN6VYNWXxrSUIVPiQuFYHKnch2nI7jkcit6SMMCGAIIwQeQQeCCPMVzHXtUfQ7W4tnDvbSRuLGQAtsdwR9ncjkbSdyN/CCM5Wgt/s7/wC6bH/Zov8AyCrDUb01pv2ayt4D3ihRD81UA/zzUlQKpnVXQgeUXtiscd9Gd3vKDHMPNZF7ZPlIMMOOexFzpQVLT7q1120aO4h96N9s1u5YPFMmRjcpB9cMO4z8QJXQukLSxB+zQJGSMFgCXI9DIxLEfDNVLr28h026j1GOWJZQViuYNyB5oGOMhM5aSPGRx2U+Qq1dSdYW9hai4mf3G/qwoJLsVLKFx6gZycAedB4bS7w6iswugLMIQbbw1yXxj8eM4z72c5GMYwSanq5Z0p7Yrm+m2rpsjx5ALQPu2Z/iLqqeY7svFdToK11d02b2axyoaOG48WQEjGFjfZwfxe/sGAOxNavXP7NLaX44EEoimOcfs9wRG5Prtfw3+hqV6qkmihE8GS0DeI8Q/exAESpj+LaSy/2lXyzVX1v2h2d5EbbZO8VwojaYR4ijjmJiSV2Yjam7OM4PuE9sEh0IUqvdC6k01kgl/roSbeb18WE7GP8AvABx8HFWGgUpTNApXiSdV/EwHzIH+NaDdTWo73Nv/wCNH/zUElSsVvdJIu5GV1PZlIYfqOKy0ClKUClKUCqf1VIV1bSceb3Kn5GHP/pVwqodasFvdKfGT9qZM+YDwyKecfI488UFvpSlAoaVG9SaoLWznnOPuonfntkKSo+pwPrQQfstm8TTvFxhpZ7mRucnLTydz58YH0q3VX/Z/phttLtI2yGEKlge+5/vGz9WNWCgUpSghtV6ys7WTw7i5hifGdruAcHsSPL61CdVyLeX9jZDDKrfbZuxAjh4iB8iHkI+i1h6h9j1le3TXMjTKzkGRUdQrkALzlSy8AD3SPhis3QUfi3N/dYwDN9liHPENqNmB8C5Y0F0pTNVHVurJZ3NvpapNKDtknb/ADeD+8w/rJPSNc47n0ISPU3WUFgFDlnmk4it4humkJ4G1B5Z8zx/hUBFoeoan717K1lAe1rat96Qf9NcfLgqo/Q149lWg4jlvJ28e6lmlQzuPf8ADicw4GfwAlGbA4wQPIVf6CD0fomysx9xbRKfNyu5z58yNljzz3rjfVKPrnUP2Zd6RxkwknnakJYzOF7AscgZ7+5n0H0BXOuiOjmtNa1GRh7rhXibaQNs7vIwDZ7qVCn6HjNBeNG0aK0gSGBAkaDAA/mSfNj3JPc1u1D9RdSJZhcjczAtgsFVY0x4kjufwouVzgEksoAJNRmi+0FLqeONbe5jSVWaKaZBHHJt5wmWySRlgMZIBOOKC11xPWQmlG8sgmVnlEkcYcobhbgCKOIuCCsUTCXfggkCMZAZs9j1HUUt4mlkOEXvgEkkkABVHLMSQAo5JIA71zDrKwGs2zyz+Hapb7ilwTvjXBCyRSPuHisTjmJSqsm0PIciqNv2eaMb618WcNFNH+zC4trh1eUQZTc5RtkgHCgndnYTnBFSUnUN9bXP2KOJb59hlSaSaOE+ECEYSgJhnRiuSoGVYHGc55XF1rb2kAtkkvLuNAQq7/sdvySxO2LMzgsSffYd+wqy9LNE8totxZQWZu/ENtJamWK6XYAVd5N2WV+QM/iIBwQaC8+BrUxG6WxtV4/q0lnkHbI9/avrWC89n91LE4k1a8MhU7ShSGMMeRlI1yV3eW7txUpoWpTR3b2Vw4mZYhPFNgKzxFvDIlUDaHVvzLgMCDgEGsvWl3ex23/u+ISzswXLFAEUgkuQzAN2Ax/azzig5Tp/sDupZc3lxGEzyyF5ZGHw3qAPmc/Kur2XQdhFGqLZ25CgKC8MbMcebMVyxPmTXro2yu4rVRfzCacksxAUBQ3ZAVADY55x547AVOVBU7j2aWgO+0D2U3lJasU9PxR/gdeBlSOeaxxarqVnxc24vYx+/tNqyYz+e2cjJx/oyflVwrV1DU4rdN88scSZxukdUXJ7DcxAzQQj9dRgAi11Ak9wLK5yPnlAP0Jr9PVkxXKabetntu+yp/JrjI+orWv+sYrhlhsrqwldwQyPOQTngBDHkk/i7c9iKg7zpX7PGZLmws5YU5kaKS4adIxyzI0gydvLbVYHvjnvRcdC6oiuyyAPFPH/AFkEwCyr6HbkhlPk6kqfWpiuUdTk2M8UodpFg8O4tpS2XNs0kcF1btKTmRQJEdCxJ97GTjnq4qBVP6t+91PS4QMkSy3DYPZYoioJ+bOoq2zzKilmIVVBZmJwAByST5ACucQvcXcV9qsKt4jQPDYIBlhCmSZAvm8j5YDGcKo5zQdKpUX0ukq2VuLgkzCFPELctv2jdk+ue/xqUoFUnrOX7fdQ6ZHypKz3Z8lgRtyoT/FI4A+Qz2NSnWvVo0+EbVMtxKfDt4V5Z5D24HO0cEn5DuRUZ7K7ZRaySOWa8kmf7YX27xOhKlCBwFUY2gcYbI70G51r7Q7fSVj8UO7yZ2xx7d20d2OSABnA+J7djixWN4s0SSxnKSKHU+qsAwP6Gvn327Iw1bLZ2mCPbntgFwcfXNdm9nW7+ibLfnPgJ39Me7/LFUWOlKVAqgW1zPorzpJA8tjJLJNHNAu9ofEO91lhHvbAxJDL5foL/VX651O3jSNZLxbSfeGgcn94Mr76fmiIJVt2Bhu4ODQV640WTV4PEi1RblQQTBGpgtmHcxzLG5mXPA95iRj8JzUzZa3JZRLCdKnjVOFFoYJoseeDvRh6+8oJzVSsbQy6tMsobTtQeNGhkRg0UjoGWUKvCXEbDYxDDePeGQVzVtTrOWz93VITGB/8VAryWzfE4BeE/Bxj+1VGv0P1EkMa2txHPbytNN4X2iJkEgeR5UCycoX2sPcDdwcZFXioP/tVp8oX9qtHG9duZYT95kFMAt+LOCPPNTlQKUpQUnr/AE+OSezEg9x5D45JO029uj3JUr2ILqhPyrnvXHUckkqRpGrXjRi5aSRsfZl2eNGkClgsbxxgM0ndmJwOcC/9fzLNLBDCklxPGzGWGHGRbzxSwyF2JCISGyoZgWK8eZHPNb9lepahd+K0KQ7kiDGSWMgMkSROQIyxIyuR86o65od82paXHIWMb3EHvMnBV2G1inpg5wflXIfbrdul1BaJ7ltFArRxqMLkl0zjsdoUAenPqa7T0roIsLOG2DmTwlxvbgkkljx5DJIA8gBye9RvWvs9ttVQeLlJUBCSp+JQecEHhlz5H44IzUHA9KsbayiiubxftDyr4kFqpwpUMyB7h8cKWU4Rck7TnjIqV6O1CfVtdhnmdfEVhIFPC7I2BKRjy2qWYDz2tk5JNS8nsMvTOoeWGWCMBFJkeNjGCxwAI32kZJ8xz39LH0p0Db6DcNdXl5DyrRxbwExkjJG5iWbaAMKPzNVFss0EmtTv/obWGL4FpZJJT+gVP+KpXWeprazXNzPHF6BmG4/3U/E30BqldO6BdX7z3ZupLa3u5N6xwqEnaOMeDEWmZdyAqobao/N3Gatui9F2lm2+GBRJ5yvl5TnvmVyW5+dBGr13JMM2mn3cy+UjqlvGRxyDKwYjvztr8k65mt/evrCa3h4BmV4p0XPGZPDO5F/tYI5q3V+MueDUHi3uFkRXRgysAyspyCpGQQfMEedeyKpaaJd6WzmwVbi0Zi5tGbZJEWPvfZ3PubO58NsY8jzW3a+0q0yEuDJZyH93eI0P6SH7th8Q1BPalpMVxE0UqKyONpBHrxwe4I8iORVe6f1g/wBCCedvE2QSFnP50i3gMe/LKoJ78k961OtfaPbRWrLbXMMk8o2R+E4k2b+DIwTcQqA7u3OAB3qJvrk39lHpmlB2iCJHJdSxyJCsUYAK7mUF3fABVR2Lcjyo1X0r7ZLolqe9vbJcXHHZFWLYjc8b3TGM/lz5V1ioPpnpkWgkd3M1xMQ00xGNxGQqqmSEjUHCqO1TlQUzrGF7u+tbBiVtZY5Jp9pw0oiKARbhyqkspbHccZFYfaj1i+k2cX2YRiR3EaBlyqoqkthAR2wq/Dd8q3tYnC61YA/mgu1Hz+4b/BTUb7YejpdRs4/s675oZNwXKgsjAq4BOBn8JwSPw/KqLT0xrQvbOC4A2+LGGK+jdmH0ORWfWdXjtLeSeY4jjUsx88DyA8yTgAepFaXRejtZ6fbQP+OONQ/ORv7tg+YyTUL7Wk36cI84EtxbxnseGlXPBPwqB0XoTzyf0nej9omX7mPOVgt25VAMfjIOWb449c/t6PsGrxyjiHUB4Mg8hdRjMLfN03J81FXIDFV/r3Q2vLCVI8+MoEsJHcTRHfHg+RJGP96g89YdB22qqguA4aM5V4yFcA43DJBBBwPLyyK5j1A8sPU1nBDuWOH7PFCgLYEO33/XIx4gJ/s89s11zpbXlvrOG4X94gLD+Fxw6/RgR9K25NLiaZZjGhmRSqyFV3hT3AbGQO/6n1NBtUqO6iDmzuPCYrJ4MmxlIBD7DtIJ4Bzjmv3p/UftNpBN/pYo5Pq6hj/jQb+a+VeqtRm1TU5DyXkl8GNc52qG8ONR/ifiWPnU70Nr1zfdQQzNI255GLAFtoiCsxQDnCAcAeuD35rpOn9F6Zpup+NJOonmYtBDK6jaZDg7B3YkkqpPbOBk81Rb9V6ZhurYQTLuUABWz94rKMK6P3Vx33D/AA4rS6NvZXimguDvltpmgaQgDxF2rJG5HbLI65Hrn1qx1VelznUdUI7eNAvl3W3jz558/T/pBTtOs4tM1KPxI02RsbNnKjKxzN49hLnb2z4luWz3jH063VQ9oWgLLEZ9hcIjJPGo96S2bDOF/wBZGQJU+KkD8Rp0F1IZFNrO6vPCqskgPFxbN/VTpzzkYDejfPFUW+lRsWvxG6e2JKzKAwVxt3oRndGfzgHKnHII5HYmSqDU07S47dWEYxvdpGJJLM7ncxLHk+g9AABwBW0zADJ4Ar9qH1fppLuQG4Z3hC4FvkrEWySWkCkGXyAVvdGM4yc0GLpzW2vJJ5FwbUMI4GA/rCmfGcN+ZC52g9vuyRnNTtU5Ol7uxUjTZ0aEZ22t0pZFzziOdSJFGewbcBmtKz67vmcQvZ26XOSPBku2iYgE4Me6ArKpHnGz488dqC9zTBFLMQFUEkngADkkn0Arm/Tt+1zqsV9PjwbqKWKyBX8AjdSOfyySoJHx3wCPLA3OotK1HUIp4bmSCxtgmS0bNL4g5OGlbZsQYG4bBkeeDVM6W0u4t9FuBdHMcjKthGOZPtTMfCkiPBUFyrA+YDNgA+9R3KlYrRGEahzucKAzYxlscnHlk5rLUCvx3AGScAckmvx3CgknAHJJ7YFUq2iOtsZJdy6apxFGCVN0QSDJLjnwcj3U/N+JvIUG0PaAtzI8WmxG8dMb5A6x26E5xumOS3Y/gVq9S2WqTKQ76egP7vwZ5h9WaRM+f5ay3nS0kUxn094oXZFSSGSPMEgjBEZwhVo2UHblSRgAbeK9C61Tbzb2O7Pf7VPtx/d+zZ/nQQ4t7/TlklS00+ccs/2YNazMByeCrqx+Gc8eZNSvS/tBt74qnvwzsgk8CZSjlSMhkJ4kUjkFfLnAo2gXd0Ct7cIIjw1vaoyq6/wyTOS7KRwQoTI47GpDqHpaC+iCSrgpzHInuyROPwtG45Uj9OORVEvSqh0lr8yTvp98wa5iUPHLjAuIOwcD+MHIYfDPPJq31BUOqU26rpUvGN9xCSSf3kJYY8u6Y+oq31UPaU5jgtpx2t7yCRv7pYwtkYOeHP61bxQKqvtPVv6Lmde8Rjn9eIZUlPmPJTUprvVdrYrm5njjO0sFZhvYD+FO59PnxVfvrjUb22d4obZYJY2228xczSRuhA3So3hxswPC4Yc8sPILlBMHRWU5VgGB+B5H8qyVy/RtbvrHTrecSQ3duoSF43Q20sJBEPvyEsMI/uvuUYxntzV76d19byNjsaKSNzHLE+NySLgkEjhgQQQw4IIPwAVe53aJcyzBGbTrhvEl2AsbaZuHfYOfCbu2Bwf0N2sr1Jo1kidXRhlWUggj4GszKCMEZB4INVCb2eCF2k064ksmY5aNAr2zH1Nu3C/7pFBY9bmCWszHssTsfkFJNR3QP/dVj/ssP/61qs9VyavDYXXiGxljEEm51E8cgXadzBDuUtjdxkDOPlVw6Wi2WNsuNu2CIYxjGEXjHlQa2kdE2dpcSXEEISWUEMQWxgnc21ScICcEgAdhXGde6Tvb3qGRTHLt8dT4pVgiwKQVIkxt4TAAH5vrX0HUFrumz3UiRB/CtcbpnjYiaQ5wIlI/q1I5ZwdxB2jHJoGqdb2Vq5jluIxJ5xqS8nP+rQFv5VzfRuqEs5pr4/ad1xO5nge3uR9wX2W7I5TYJI15K7sFXYZBUCun21laabD7ohtoh3JKoM+rOT7xOO5JJrdsNSiuE3wyxypnG6N1dcjuNykjPwqjU0jqa1vB+zzxS8ZIRwWHzT8S/UCqZ1Z0i0DCaDxBErNKjQrumtJTyzxJ+9t3/eQfElR3At+s9JWl3zcQRu3ffjbIPiJVw4+hqvWeizYLaXqniIp2+FcFLuIMOdvig+InGONxx9aggte1ia/t4o5LOKYHJW/g8a4hUjA3xLbqZ0k4/CxXBXBY06Wsb9pfs9vqE6iFMzNcxxT7XLYhjCnDRsYwXZd5K5UHBrFqfSeovdmaW2XYVIk/ou4+ztLzyZfEIMnHYZB+NWLStdazQQwaPeRoMnANtjONxLSGY5J/iY5J8+KokW0LUmwDqSKB3MdlGGPc93ldR5D8PYevNeo+ijkmS+v5Cf8AX+GB8liVQP8ApUDP7S5pGKwx20ZXv4ksty4/vJaRyKhwOzSA/DjmQ07raWPw2vFga3mIWO8tGdoA7HaElVvejyeN3K5ODig3W6QmTJg1G7QnylMVwny2yJu/Rgee9aOoreiPw72yt9Rh8zDtWTjsTbTe7n+6+fQVdaVBze2v9P4WKzvZZwcrZzJdkKxPB2TsbeJQed+cDHHarJpGhTSzLdXxUyqD4UEZJig3DDHd+9lI4LngZIUAHJslKBSlKCm+1K4mNmLW2G6e7fwVAYL7u1pZeSeBsRlJ8t1S/S+uwTxCOIeE8ShHtmG2SLaAArJ3wOwYe6ccE1o6ywOsWCt2EV0yk5wXxCuB5ZClu/kTUrrHTFvdlWmjBdfwSKWSVPP3JUIdefQ1RKUqs/8AYt1GItQv0HHBljl7cd5Y2P8AOg6ZvCTu1S42eQWCzD/D3/CP+HNQWbNQ2tdXW9qQrvumPCQRe/O58gsQ5+pwB5kVHyez9JRi4ur2cHkq9wyIfgUiCLj4VL6R03bWgIt4IosjBKIAx/vN+JvqTQUTXtIuET+mJ123UDrIIUcssdmuRLEfJnKtI7N2zwOBz0qKUMoYHIIBBHmDyK1NctlltZkcgK8TqxPYKykEnkcYqO6BmZ9Lsmb8Rt4s/wDAAP5UG11VoYvrKe3J2+LGVDEZAbupx8GAP0rT6Q143ULRzAx3UGIriPPKvjhlOeUce8ref0qw1UOtQLOWDUV93w2WC49GtpXCkt8Y3KuD/eHnQS+k9KQW3iFVLvLxJLMzSyOPIM75O0fw9vhUN00n2C+k0/P3Dobm1B7Iu7E0QPorEMo9HPpVvRwQCDkHkEdiPhVU6sQDUdKcNhvGmjxxko8Ds30yify+FBjisUGoXtm4zDeQC42443HNvc4+Y8Jj8WJ86iPZ/duL7bJy8trslOc5ubCVrSRj8SpjPlxjv5TmuzrHq9ixYL+z3Yckge4PAYZJ8gRn6VB+zu1ee/ursD9k3zrbPwBJ40qvIyDuVzGPePBLHHY1R0ilKVBR/bNqiwaPOCcGXbEo9dzAsP8AgVz9KtOiapHcQhochVJjKkYZWjJRlI8iMfpg+dZNV0mK6iaOZFdGBGGAOMgqSD+U4J5HPNUaw9kpsZPE0+9mgbZtYSKkqyNnOXU7Rj4AZHkRzkOiUqlRazrEHE1jBcgfntpxGT6Hw5R/LP8A1/YvaHKB97pWopjvsiSQZ7cYcE/PFBo+0n2Yy6tPFIlyI0RSvhuhZQSSSy4I5Pug5/hHPGKn+iOiItKtzFEzOztukkbALNjAwo4UAdhz58mtSH2jKx5sdTX4tZyH/wApJry/tIAJA0/VCPUWb4P6sD+ooNFb7VbrUWie2ji05WaOTxQrGWLBGQd2W3jHAGBnBJwauGk6JBaJst4kiQncVjUKCT5nHc9h9BVb/wApQ/8Ap2qf/ht/zVJ6D11Z3rmOKXEw7wyK0co9fu3AJ+maCS1TWYLVN9xLHEvq7Bc49M9z8BzzVR6j6gS6URtJNbWkmEeWWwco24gKPFmBSNT23PGR8RxV3kt1YqzKpK8qSASM8HB8uPSvy5tlkRkdQyMCrKRkFSMEEeYIoK23RRhi/Y7i4imXJUvNJJEzd8SQsTHtPYlFUjuDmoKeaKWL7S0eyC5Y2mpWxIwkpPheJkfnWQqpf8yMjflFTvQ85i8exdizWbhEYnLG3kXxLfJ9VUmP/wC3nzqP1eyQT6pA7BYrm0Wck9lYLJBI2ewwEhPfvVEp0DqLyWzQysXmtJXtXc928I+45+LIUJ+JNWWqT7L/ABpopryeMxNdtE4U4yQkEcZfjsHYMwB8iO+c1dqgUpSgUpSgqHXf3E1je5wlvPslOcAQ3K+CzHywG8Mn071bga1tU01LmGSGVd0cilWHwPH0PmD5ECuf9KwXlkWso5keWAcQXW4JLD+SW3nUbkHZWjIcIwP4QRkOlUqsJ1lIh23NheRH+KKP7THz6PDub9VBr0faJaDOTcAjuDaXgPp28HmgstKrb9abm2wWV9Ke2TAYV7Z5ecx4H/8AK8Eajcj3vBsY/Mo3j3G34MVEUZ+JD0GD2i9UJbWrwKQ11cqYYIhguWl+7DbfJQTnJ4JGPOrJpVgLeCKFfwxRrGPkihR/hVI6V0eK6uzcxJ+ywO3hysS8lzcYKPO8jcuiAsiHOOWIwAAOg0CsV3aJKjRyKrowKsrAFSD3BB7istKCoP7OxEf2K8urRfKJHEkA+UUoYKO/AIHPwrBJ0JdyTJNLqcrSQ7/BK29soUuNjblwQ+RkeXwxV2pQVKP2bQSS+NfPJfS4ABuNnhqO5CQoFQAnnBBq1xxhQFUAADAAGAAOAAPIV6pQKUpQKUpQKYpSgUpSgVD9SdJ2+oR7Z094cpIvuyo3kySDkEcfDjkGpilBRIdS1HTPcuYm1C2HC3FuM3KqO3iwfvD/AGlPkSc1sn2vaWAd1ztI7q8U6v8A8BTNXKvDQqe4B+YFBzXTuqZn1C4urPT7i4gnjijST3YQTCX3NmTHB34BP8B+kpH0TJqE/wBp1QIAFCR2kTuYwgbf98/HjEtj3cbfdHBq84pQfiqAMDgCv2lKBSlKBSlKBUV1B06l4ihmaOSM7opoziSN+2Vb0I4Kngjg1K0oKcOo72yIS8tXuE7C5skL5Hb7y2zvjbzO3cOeKzxe1DTWJBukjYd1mDxMOccrIqnPwq1V5aIHuAfmKCr/AOUi0cH7P4t0w/LawyyH0/FtCAfEsBWu+jXWpt+2j7PZ8YtEYNLL/tEq8Kvb7tD8CT53ELjtX7QeIogihVAVVAAAAAAHAAA7ADyr3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28" name="AutoShape 4" descr="data:image/jpeg;base64,/9j/4AAQSkZJRgABAQAAAQABAAD/2wCEAAkGBhQQEBUUEhQVFRQWGBwXGBYVFxUZFxwXGB0aFhceGhUcGyYeGR0jHh8YIS8gIygpLS0sGB4xNTAqNiYrLCkBCQoKDAwMDQwMDSkYFBgpKSkpKSkpKSkpKSkpKSkpKSkpKSkpKSkpKSkpKSkpKSkpKSkpKSkpKSkpKSkpKSkpKf/AABEIALwBDAMBIgACEQEDEQH/xAAcAAEAAgMBAQEAAAAAAAAAAAAABQYDBAcCCAH/xABLEAACAQMDAgMFBQQFCQUJAAABAgMABBEFEiEGMRNBUQciYXGBFCMyQpEkQ1KhFTNicrEXNFNjdIKS0uEWNZOywQglRFRVg5Sz0f/EABUBAQEAAAAAAAAAAAAAAAAAAAAB/8QAFBEBAAAAAAAAAAAAAAAAAAAAAP/aAAwDAQACEQMRAD8A7hUb1JeTw2sslrEJp1XKRk4DHIz5jOBk4zzjHnUlSoOfaP1nfzReNHHa3qDiSKBpYLiNh3DRTFhu7+7kduM1Zenesre+3LGxSZP6yCVSkyf3ozz9RkfGtTqjpNpW+1WTiC9QcOB7koH7ucfnQ8cnlfKoxbGDXIPE2ta39u2wuuPHt507ru48RD5Z4YHyPai9Uqs9KdSSSPJaXahLyAZbHCSx9lmiz+U9iPynirNUClKUClKUClKUClKUClKUClKUClKUClKUClKUClKUClKUClKUClKUClKUClKUCqZ1An2DUoLxcCK5K2lyOw3H/NpD8Q3uE/wsPSrnVa9pFsX0q6x3SPxRjvmEiYc+X4e/f0oMPX2mN4S3sA/abPMq9/fiA++iOO4ZM4+IHxqxaZqCXEMc0ZykiK6n+ywDD6817t5hLGrDlXUN9GGf8DVV9mUuy2mtTk/Y7mW3BJyfDDb4/l7rAY/s0FwpSlApSlApSlApSlApSlApSlApSlApSlApSlApSlApSlApSlApSlApSlApSlArQ6gt/EtLhMbt0Mi7e+cowxj41v1HdRamLa0nmbGI43fkEj3VJAIHfJwKDS6DuvF0uzc9zbxZycnIQA5PzFRnTcvh6xqUPYOLe4GDxlo/Dc48iSorS9iWo+LpKKe8LvGR8CfEX6YcAfKtjVV+z9QWkpPu3VtJbf78R8df1BI+hoLtSlKBSlKBSlKBSlKBSlKBSlKBSvwmofWurbe1UFmZ2Y4RIVMrsRzgBe3HmSBQTNK4h1L7cLs5+y26wxjjfMN75PwBCr3HHvf+lQdn7dNRQ+8YJB6NFj+aMtB9F0rkmhf+0DC5C3cDRdvfjPiL8SVIDAfLdXTNH12C8j8S2lSVO2VOcH0Yd1PwIBoN+lKUClKUClKUClKUClKUClKUCovqexeeznijVHaSNkCyEhDuGDkjkcZwR2OKkLi4WNGd2CooLMzEAADkkk9gKpg6tutRJXS41WAcG9uAdhI4Pgw/ikx/EcLkH6hg9jLldOaORGjaCZ43DOCodcb8DJKc8lTxuLEcEYx+1PWLY2gkS5txc2sqzwr4qbi8TDcoUHJJUkY9cVvWXsrtt7S3bPeTSENI0p2xswGAfATCYAAADbu1T1r0lZxY8O0t0x2Kwxgj67c+tUR+n+0nTpkVheW65AJV5UVhkZwQxHI7VN6fq0NwN0Esco9Y3Vx+qk1q6pY2ccTNcR26xLyxlSMIPTJYY71znVNa6cZ8qwik8prSO4iYH13xqAfqCKg63SuYaT12bUFxcjUNPUhXlAP2u33dmnTAMkff39oPzxz0u3uFkRXRgyMAyspyCpGQQfMEUGSlKUClKUClKUCvn32o+06ea7eC0meOCI7MxMVMjg+829edoIwADggZ866d7WOrDp+nsY2xNMfCjI7jIy7D+6uefUrXzTBCXZVHdiFGe2ScCqEk7McszMfViSf1NY0jBOAAT6AZP6V9LdOex6wtEG+IXMnm8w3DP9mP8Kj6E/E1a2gjtoWMaJGqKWwqqi+6PgBgYFB8k2mjzSgmKGWQA4JjjdgD6EqpwfhWf/s3df8Aytz/AOBN/wAtfR/sqgK6Tbsxy8oaZ2zklpXaQknPJwRn5VbaD5FTpe7YgC1uST2HgTf8tXLob2f6vHcpLCj2gyN0krBQVBBIaLO5wR+UjHxHcfRFKBSlKgUpSgUpSgUpSgUpSgUpVY9oN4y2qwRsVlu5UtkZfxDxT94w/uxhzn5UERNC2uzkEkaZA+Dg4F3Kh55H7lCMccMflxP6x1nY6eyRTzpESo2phjhRwOFU7F9M4HBx2rJfzw6VpzMihYraL3V9dowo+bNgZ9Wr5W1LUpLmZ5pmLSSMWZj6n/ADsB5AAeVUfYMMyuoZCGVgCrAggg8ggjuCPOvdUHpjqmPT7LSra5Lma5jRUCqDtDbQm/ngDci+Zz5d6v1QUj2qdDTarbxrBKFaJi+xyQj5GBkjOGHODg/iPbOa41L7INVU4+ylvissBH85BX05Sg4r7M+jTpdw02pSwW5kjMSQSSxbnDlSSw3bce6RjJyc+nNv0m5XS7iOJHV9OunK27KdwgnbkQ7gSPDfkp6HI881VfbpptoZoXlM0U7oVEixCSJlU8K/vqQwyT7u44PIPFbvs49mkZsZ910s8N2gVREGCKVJw+GwRKreoBXbg/CjrFKrfQ2svNbmG4/zq1bwZx5llHuyfESLhwfifSp68uhFG8jfhRS5x3woLH+QqDNSud6Hpt9qsKXU1/NbRTe/Hb2yohWMk7MzEFmYjBzjz+OBJt0bex/1GrXHAwBcRQTD6napPlz370FxpVJk6h1KxGbu0W6iH4prEneB8bZ8E/EqcVyTq72x3l6SsTfZoOQFjOHYdvfl7/RcD50GL2vdU/btRYI26GAeEmD7pYH7xh824z5hBVY6auFS9tmZlVVniZiSAAokUkk+QAyc1f8A2a6eLWKS71KCBbFU9xp7eMyvIxGzwspvcY3fDkY7EiUT2uwXM6wQ6SkqyMFUMY9557+GImHHfuQMd6qOu2etwTHEU0UhxnCSIxx64Ums95FvjdePeUrz25BHPwrk3V3TDvqIhg0W3eA7fv1zESDje3ixsoj28jDAnjsQcG1f5PJYf8y1G8gHkkjLcRj5JIMj07/9YrP7KLnfpFsMnMamJgc5DRsyEc+mP0xVuri/UB1Pp6GWVbi3kS5uCx+5IKyyKzMyru2qPd7e8OB8asHso6zu7p5be/DCUKJ4y6eGzROdpwm0Aqpxhv7ePKg6RSlKBSlKBSlKBSlKBSlKBSlKBVN6sO/VtJjPYPcTYwCMxxYX6gtxVyqk9Tk/05pOP4bvPft4afp86DX9t6udHk2ZwJIy+P4Qw7/Ddtrh/RuhrPMZJ8raW48W4fGRsH4UHq0jYUL3OT6V9VzQh1KsAysCCpAIIPBBB4II8qrHU3s/hurA2cG21jLq/wB1Gu3KncfcBUHPrnyFUVvVOmjrV7p2o2zL9lQKWDgq48KRnwExg5I29+O/NdGstQjmDGJ1cI7RttIOHThlPoR6Vh0TSEtLaKCP8ESBBnucdyfiTkn4moL2ddHvplvLHLIJGkmeXK7toBAUd+ckDJ+J88ZMFrpUL0xq7XIuC2Pu7qaFcDHuxNsHz5B5qaoNe/06K4QxzRpIh7q6hlP0IxX5p+mxW8YjhjSKMZwiKFUZOTgDjk5NbNKCn9WI1jcpqUYJjCiK8Vec2+SVl2ju0THPmdjN6VYNWXxrSUIVPiQuFYHKnch2nI7jkcit6SMMCGAIIwQeQQeCCPMVzHXtUfQ7W4tnDvbSRuLGQAtsdwR9ncjkbSdyN/CCM5Wgt/s7/wC6bH/Zov8AyCrDUb01pv2ayt4D3ihRD81UA/zzUlQKpnVXQgeUXtiscd9Gd3vKDHMPNZF7ZPlIMMOOexFzpQVLT7q1120aO4h96N9s1u5YPFMmRjcpB9cMO4z8QJXQukLSxB+zQJGSMFgCXI9DIxLEfDNVLr28h026j1GOWJZQViuYNyB5oGOMhM5aSPGRx2U+Qq1dSdYW9hai4mf3G/qwoJLsVLKFx6gZycAedB4bS7w6iswugLMIQbbw1yXxj8eM4z72c5GMYwSanq5Z0p7Yrm+m2rpsjx5ALQPu2Z/iLqqeY7svFdToK11d02b2axyoaOG48WQEjGFjfZwfxe/sGAOxNavXP7NLaX44EEoimOcfs9wRG5Prtfw3+hqV6qkmihE8GS0DeI8Q/exAESpj+LaSy/2lXyzVX1v2h2d5EbbZO8VwojaYR4ijjmJiSV2Yjam7OM4PuE9sEh0IUqvdC6k01kgl/roSbeb18WE7GP8AvABx8HFWGgUpTNApXiSdV/EwHzIH+NaDdTWo73Nv/wCNH/zUElSsVvdJIu5GV1PZlIYfqOKy0ClKUClKUCqf1VIV1bSceb3Kn5GHP/pVwqodasFvdKfGT9qZM+YDwyKecfI488UFvpSlAoaVG9SaoLWznnOPuonfntkKSo+pwPrQQfstm8TTvFxhpZ7mRucnLTydz58YH0q3VX/Z/phttLtI2yGEKlge+5/vGz9WNWCgUpSghtV6ys7WTw7i5hifGdruAcHsSPL61CdVyLeX9jZDDKrfbZuxAjh4iB8iHkI+i1h6h9j1le3TXMjTKzkGRUdQrkALzlSy8AD3SPhis3QUfi3N/dYwDN9liHPENqNmB8C5Y0F0pTNVHVurJZ3NvpapNKDtknb/ADeD+8w/rJPSNc47n0ISPU3WUFgFDlnmk4it4humkJ4G1B5Z8zx/hUBFoeoan717K1lAe1rat96Qf9NcfLgqo/Q149lWg4jlvJ28e6lmlQzuPf8ADicw4GfwAlGbA4wQPIVf6CD0fomysx9xbRKfNyu5z58yNljzz3rjfVKPrnUP2Zd6RxkwknnakJYzOF7AscgZ7+5n0H0BXOuiOjmtNa1GRh7rhXibaQNs7vIwDZ7qVCn6HjNBeNG0aK0gSGBAkaDAA/mSfNj3JPc1u1D9RdSJZhcjczAtgsFVY0x4kjufwouVzgEksoAJNRmi+0FLqeONbe5jSVWaKaZBHHJt5wmWySRlgMZIBOOKC11xPWQmlG8sgmVnlEkcYcobhbgCKOIuCCsUTCXfggkCMZAZs9j1HUUt4mlkOEXvgEkkkABVHLMSQAo5JIA71zDrKwGs2zyz+Hapb7ilwTvjXBCyRSPuHisTjmJSqsm0PIciqNv2eaMb618WcNFNH+zC4trh1eUQZTc5RtkgHCgndnYTnBFSUnUN9bXP2KOJb59hlSaSaOE+ECEYSgJhnRiuSoGVYHGc55XF1rb2kAtkkvLuNAQq7/sdvySxO2LMzgsSffYd+wqy9LNE8totxZQWZu/ENtJamWK6XYAVd5N2WV+QM/iIBwQaC8+BrUxG6WxtV4/q0lnkHbI9/avrWC89n91LE4k1a8MhU7ShSGMMeRlI1yV3eW7txUpoWpTR3b2Vw4mZYhPFNgKzxFvDIlUDaHVvzLgMCDgEGsvWl3ex23/u+ISzswXLFAEUgkuQzAN2Ax/azzig5Tp/sDupZc3lxGEzyyF5ZGHw3qAPmc/Kur2XQdhFGqLZ25CgKC8MbMcebMVyxPmTXro2yu4rVRfzCacksxAUBQ3ZAVADY55x547AVOVBU7j2aWgO+0D2U3lJasU9PxR/gdeBlSOeaxxarqVnxc24vYx+/tNqyYz+e2cjJx/oyflVwrV1DU4rdN88scSZxukdUXJ7DcxAzQQj9dRgAi11Ak9wLK5yPnlAP0Jr9PVkxXKabetntu+yp/JrjI+orWv+sYrhlhsrqwldwQyPOQTngBDHkk/i7c9iKg7zpX7PGZLmws5YU5kaKS4adIxyzI0gydvLbVYHvjnvRcdC6oiuyyAPFPH/AFkEwCyr6HbkhlPk6kqfWpiuUdTk2M8UodpFg8O4tpS2XNs0kcF1btKTmRQJEdCxJ97GTjnq4qBVP6t+91PS4QMkSy3DYPZYoioJ+bOoq2zzKilmIVVBZmJwAByST5ACucQvcXcV9qsKt4jQPDYIBlhCmSZAvm8j5YDGcKo5zQdKpUX0ukq2VuLgkzCFPELctv2jdk+ue/xqUoFUnrOX7fdQ6ZHypKz3Z8lgRtyoT/FI4A+Qz2NSnWvVo0+EbVMtxKfDt4V5Z5D24HO0cEn5DuRUZ7K7ZRaySOWa8kmf7YX27xOhKlCBwFUY2gcYbI70G51r7Q7fSVj8UO7yZ2xx7d20d2OSABnA+J7djixWN4s0SSxnKSKHU+qsAwP6Gvn327Iw1bLZ2mCPbntgFwcfXNdm9nW7+ibLfnPgJ39Me7/LFUWOlKVAqgW1zPorzpJA8tjJLJNHNAu9ofEO91lhHvbAxJDL5foL/VX651O3jSNZLxbSfeGgcn94Mr76fmiIJVt2Bhu4ODQV640WTV4PEi1RblQQTBGpgtmHcxzLG5mXPA95iRj8JzUzZa3JZRLCdKnjVOFFoYJoseeDvRh6+8oJzVSsbQy6tMsobTtQeNGhkRg0UjoGWUKvCXEbDYxDDePeGQVzVtTrOWz93VITGB/8VAryWzfE4BeE/Bxj+1VGv0P1EkMa2txHPbytNN4X2iJkEgeR5UCycoX2sPcDdwcZFXioP/tVp8oX9qtHG9duZYT95kFMAt+LOCPPNTlQKUpQUnr/AE+OSezEg9x5D45JO029uj3JUr2ILqhPyrnvXHUckkqRpGrXjRi5aSRsfZl2eNGkClgsbxxgM0ndmJwOcC/9fzLNLBDCklxPGzGWGHGRbzxSwyF2JCISGyoZgWK8eZHPNb9lepahd+K0KQ7kiDGSWMgMkSROQIyxIyuR86o65od82paXHIWMb3EHvMnBV2G1inpg5wflXIfbrdul1BaJ7ltFArRxqMLkl0zjsdoUAenPqa7T0roIsLOG2DmTwlxvbgkkljx5DJIA8gBye9RvWvs9ttVQeLlJUBCSp+JQecEHhlz5H44IzUHA9KsbayiiubxftDyr4kFqpwpUMyB7h8cKWU4Rck7TnjIqV6O1CfVtdhnmdfEVhIFPC7I2BKRjy2qWYDz2tk5JNS8nsMvTOoeWGWCMBFJkeNjGCxwAI32kZJ8xz39LH0p0Db6DcNdXl5DyrRxbwExkjJG5iWbaAMKPzNVFss0EmtTv/obWGL4FpZJJT+gVP+KpXWeprazXNzPHF6BmG4/3U/E30BqldO6BdX7z3ZupLa3u5N6xwqEnaOMeDEWmZdyAqobao/N3Gatui9F2lm2+GBRJ5yvl5TnvmVyW5+dBGr13JMM2mn3cy+UjqlvGRxyDKwYjvztr8k65mt/evrCa3h4BmV4p0XPGZPDO5F/tYI5q3V+MueDUHi3uFkRXRgysAyspyCpGQQfMEedeyKpaaJd6WzmwVbi0Zi5tGbZJEWPvfZ3PubO58NsY8jzW3a+0q0yEuDJZyH93eI0P6SH7th8Q1BPalpMVxE0UqKyONpBHrxwe4I8iORVe6f1g/wBCCedvE2QSFnP50i3gMe/LKoJ78k961OtfaPbRWrLbXMMk8o2R+E4k2b+DIwTcQqA7u3OAB3qJvrk39lHpmlB2iCJHJdSxyJCsUYAK7mUF3fABVR2Lcjyo1X0r7ZLolqe9vbJcXHHZFWLYjc8b3TGM/lz5V1ioPpnpkWgkd3M1xMQ00xGNxGQqqmSEjUHCqO1TlQUzrGF7u+tbBiVtZY5Jp9pw0oiKARbhyqkspbHccZFYfaj1i+k2cX2YRiR3EaBlyqoqkthAR2wq/Dd8q3tYnC61YA/mgu1Hz+4b/BTUb7YejpdRs4/s675oZNwXKgsjAq4BOBn8JwSPw/KqLT0xrQvbOC4A2+LGGK+jdmH0ORWfWdXjtLeSeY4jjUsx88DyA8yTgAepFaXRejtZ6fbQP+OONQ/ORv7tg+YyTUL7Wk36cI84EtxbxnseGlXPBPwqB0XoTzyf0nej9omX7mPOVgt25VAMfjIOWb449c/t6PsGrxyjiHUB4Mg8hdRjMLfN03J81FXIDFV/r3Q2vLCVI8+MoEsJHcTRHfHg+RJGP96g89YdB22qqguA4aM5V4yFcA43DJBBBwPLyyK5j1A8sPU1nBDuWOH7PFCgLYEO33/XIx4gJ/s89s11zpbXlvrOG4X94gLD+Fxw6/RgR9K25NLiaZZjGhmRSqyFV3hT3AbGQO/6n1NBtUqO6iDmzuPCYrJ4MmxlIBD7DtIJ4Bzjmv3p/UftNpBN/pYo5Pq6hj/jQb+a+VeqtRm1TU5DyXkl8GNc52qG8ONR/ifiWPnU70Nr1zfdQQzNI255GLAFtoiCsxQDnCAcAeuD35rpOn9F6Zpup+NJOonmYtBDK6jaZDg7B3YkkqpPbOBk81Rb9V6ZhurYQTLuUABWz94rKMK6P3Vx33D/AA4rS6NvZXimguDvltpmgaQgDxF2rJG5HbLI65Hrn1qx1VelznUdUI7eNAvl3W3jz558/T/pBTtOs4tM1KPxI02RsbNnKjKxzN49hLnb2z4luWz3jH063VQ9oWgLLEZ9hcIjJPGo96S2bDOF/wBZGQJU+KkD8Rp0F1IZFNrO6vPCqskgPFxbN/VTpzzkYDejfPFUW+lRsWvxG6e2JKzKAwVxt3oRndGfzgHKnHII5HYmSqDU07S47dWEYxvdpGJJLM7ncxLHk+g9AABwBW0zADJ4Ar9qH1fppLuQG4Z3hC4FvkrEWySWkCkGXyAVvdGM4yc0GLpzW2vJJ5FwbUMI4GA/rCmfGcN+ZC52g9vuyRnNTtU5Ol7uxUjTZ0aEZ22t0pZFzziOdSJFGewbcBmtKz67vmcQvZ26XOSPBku2iYgE4Me6ArKpHnGz488dqC9zTBFLMQFUEkngADkkn0Arm/Tt+1zqsV9PjwbqKWKyBX8AjdSOfyySoJHx3wCPLA3OotK1HUIp4bmSCxtgmS0bNL4g5OGlbZsQYG4bBkeeDVM6W0u4t9FuBdHMcjKthGOZPtTMfCkiPBUFyrA+YDNgA+9R3KlYrRGEahzucKAzYxlscnHlk5rLUCvx3AGScAckmvx3CgknAHJJ7YFUq2iOtsZJdy6apxFGCVN0QSDJLjnwcj3U/N+JvIUG0PaAtzI8WmxG8dMb5A6x26E5xumOS3Y/gVq9S2WqTKQ76egP7vwZ5h9WaRM+f5ay3nS0kUxn094oXZFSSGSPMEgjBEZwhVo2UHblSRgAbeK9C61Tbzb2O7Pf7VPtx/d+zZ/nQQ4t7/TlklS00+ccs/2YNazMByeCrqx+Gc8eZNSvS/tBt74qnvwzsgk8CZSjlSMhkJ4kUjkFfLnAo2gXd0Ct7cIIjw1vaoyq6/wyTOS7KRwQoTI47GpDqHpaC+iCSrgpzHInuyROPwtG45Uj9OORVEvSqh0lr8yTvp98wa5iUPHLjAuIOwcD+MHIYfDPPJq31BUOqU26rpUvGN9xCSSf3kJYY8u6Y+oq31UPaU5jgtpx2t7yCRv7pYwtkYOeHP61bxQKqvtPVv6Lmde8Rjn9eIZUlPmPJTUprvVdrYrm5njjO0sFZhvYD+FO59PnxVfvrjUb22d4obZYJY2228xczSRuhA3So3hxswPC4Yc8sPILlBMHRWU5VgGB+B5H8qyVy/RtbvrHTrecSQ3duoSF43Q20sJBEPvyEsMI/uvuUYxntzV76d19byNjsaKSNzHLE+NySLgkEjhgQQQw4IIPwAVe53aJcyzBGbTrhvEl2AsbaZuHfYOfCbu2Bwf0N2sr1Jo1kidXRhlWUggj4GszKCMEZB4INVCb2eCF2k064ksmY5aNAr2zH1Nu3C/7pFBY9bmCWszHssTsfkFJNR3QP/dVj/ssP/61qs9VyavDYXXiGxljEEm51E8cgXadzBDuUtjdxkDOPlVw6Wi2WNsuNu2CIYxjGEXjHlQa2kdE2dpcSXEEISWUEMQWxgnc21ScICcEgAdhXGde6Tvb3qGRTHLt8dT4pVgiwKQVIkxt4TAAH5vrX0HUFrumz3UiRB/CtcbpnjYiaQ5wIlI/q1I5ZwdxB2jHJoGqdb2Vq5jluIxJ5xqS8nP+rQFv5VzfRuqEs5pr4/ad1xO5nge3uR9wX2W7I5TYJI15K7sFXYZBUCun21laabD7ohtoh3JKoM+rOT7xOO5JJrdsNSiuE3wyxypnG6N1dcjuNykjPwqjU0jqa1vB+zzxS8ZIRwWHzT8S/UCqZ1Z0i0DCaDxBErNKjQrumtJTyzxJ+9t3/eQfElR3At+s9JWl3zcQRu3ffjbIPiJVw4+hqvWeizYLaXqniIp2+FcFLuIMOdvig+InGONxx9aggte1ia/t4o5LOKYHJW/g8a4hUjA3xLbqZ0k4/CxXBXBY06Wsb9pfs9vqE6iFMzNcxxT7XLYhjCnDRsYwXZd5K5UHBrFqfSeovdmaW2XYVIk/ou4+ztLzyZfEIMnHYZB+NWLStdazQQwaPeRoMnANtjONxLSGY5J/iY5J8+KokW0LUmwDqSKB3MdlGGPc93ldR5D8PYevNeo+ijkmS+v5Cf8AX+GB8liVQP8ApUDP7S5pGKwx20ZXv4ksty4/vJaRyKhwOzSA/DjmQ07raWPw2vFga3mIWO8tGdoA7HaElVvejyeN3K5ODig3W6QmTJg1G7QnylMVwny2yJu/Rgee9aOoreiPw72yt9Rh8zDtWTjsTbTe7n+6+fQVdaVBze2v9P4WKzvZZwcrZzJdkKxPB2TsbeJQed+cDHHarJpGhTSzLdXxUyqD4UEZJig3DDHd+9lI4LngZIUAHJslKBSlKCm+1K4mNmLW2G6e7fwVAYL7u1pZeSeBsRlJ8t1S/S+uwTxCOIeE8ShHtmG2SLaAArJ3wOwYe6ccE1o6ywOsWCt2EV0yk5wXxCuB5ZClu/kTUrrHTFvdlWmjBdfwSKWSVPP3JUIdefQ1RKUqs/8AYt1GItQv0HHBljl7cd5Y2P8AOg6ZvCTu1S42eQWCzD/D3/CP+HNQWbNQ2tdXW9qQrvumPCQRe/O58gsQ5+pwB5kVHyez9JRi4ur2cHkq9wyIfgUiCLj4VL6R03bWgIt4IosjBKIAx/vN+JvqTQUTXtIuET+mJ123UDrIIUcssdmuRLEfJnKtI7N2zwOBz0qKUMoYHIIBBHmDyK1NctlltZkcgK8TqxPYKykEnkcYqO6BmZ9Lsmb8Rt4s/wDAAP5UG11VoYvrKe3J2+LGVDEZAbupx8GAP0rT6Q143ULRzAx3UGIriPPKvjhlOeUce8ref0qw1UOtQLOWDUV93w2WC49GtpXCkt8Y3KuD/eHnQS+k9KQW3iFVLvLxJLMzSyOPIM75O0fw9vhUN00n2C+k0/P3Dobm1B7Iu7E0QPorEMo9HPpVvRwQCDkHkEdiPhVU6sQDUdKcNhvGmjxxko8Ds30yify+FBjisUGoXtm4zDeQC42443HNvc4+Y8Jj8WJ86iPZ/duL7bJy8trslOc5ubCVrSRj8SpjPlxjv5TmuzrHq9ixYL+z3Yckge4PAYZJ8gRn6VB+zu1ee/ursD9k3zrbPwBJ40qvIyDuVzGPePBLHHY1R0ilKVBR/bNqiwaPOCcGXbEo9dzAsP8AgVz9KtOiapHcQhochVJjKkYZWjJRlI8iMfpg+dZNV0mK6iaOZFdGBGGAOMgqSD+U4J5HPNUaw9kpsZPE0+9mgbZtYSKkqyNnOXU7Rj4AZHkRzkOiUqlRazrEHE1jBcgfntpxGT6Hw5R/LP8A1/YvaHKB97pWopjvsiSQZ7cYcE/PFBo+0n2Yy6tPFIlyI0RSvhuhZQSSSy4I5Pug5/hHPGKn+iOiItKtzFEzOztukkbALNjAwo4UAdhz58mtSH2jKx5sdTX4tZyH/wApJry/tIAJA0/VCPUWb4P6sD+ooNFb7VbrUWie2ji05WaOTxQrGWLBGQd2W3jHAGBnBJwauGk6JBaJst4kiQncVjUKCT5nHc9h9BVb/wApQ/8Ap2qf/ht/zVJ6D11Z3rmOKXEw7wyK0co9fu3AJ+maCS1TWYLVN9xLHEvq7Bc49M9z8BzzVR6j6gS6URtJNbWkmEeWWwco24gKPFmBSNT23PGR8RxV3kt1YqzKpK8qSASM8HB8uPSvy5tlkRkdQyMCrKRkFSMEEeYIoK23RRhi/Y7i4imXJUvNJJEzd8SQsTHtPYlFUjuDmoKeaKWL7S0eyC5Y2mpWxIwkpPheJkfnWQqpf8yMjflFTvQ85i8exdizWbhEYnLG3kXxLfJ9VUmP/wC3nzqP1eyQT6pA7BYrm0Wck9lYLJBI2ewwEhPfvVEp0DqLyWzQysXmtJXtXc928I+45+LIUJ+JNWWqT7L/ABpopryeMxNdtE4U4yQkEcZfjsHYMwB8iO+c1dqgUpSgUpSgqHXf3E1je5wlvPslOcAQ3K+CzHywG8Mn071bga1tU01LmGSGVd0cilWHwPH0PmD5ECuf9KwXlkWso5keWAcQXW4JLD+SW3nUbkHZWjIcIwP4QRkOlUqsJ1lIh23NheRH+KKP7THz6PDub9VBr0faJaDOTcAjuDaXgPp28HmgstKrb9abm2wWV9Ke2TAYV7Z5ecx4H/8AK8Eajcj3vBsY/Mo3j3G34MVEUZ+JD0GD2i9UJbWrwKQ11cqYYIhguWl+7DbfJQTnJ4JGPOrJpVgLeCKFfwxRrGPkihR/hVI6V0eK6uzcxJ+ywO3hysS8lzcYKPO8jcuiAsiHOOWIwAAOg0CsV3aJKjRyKrowKsrAFSD3BB7istKCoP7OxEf2K8urRfKJHEkA+UUoYKO/AIHPwrBJ0JdyTJNLqcrSQ7/BK29soUuNjblwQ+RkeXwxV2pQVKP2bQSS+NfPJfS4ABuNnhqO5CQoFQAnnBBq1xxhQFUAADAAGAAOAAPIV6pQKUpQKUpQKYpSgUpSgVD9SdJ2+oR7Z094cpIvuyo3kySDkEcfDjkGpilBRIdS1HTPcuYm1C2HC3FuM3KqO3iwfvD/AGlPkSc1sn2vaWAd1ztI7q8U6v8A8BTNXKvDQqe4B+YFBzXTuqZn1C4urPT7i4gnjijST3YQTCX3NmTHB34BP8B+kpH0TJqE/wBp1QIAFCR2kTuYwgbf98/HjEtj3cbfdHBq84pQfiqAMDgCv2lKBSlKBSlKBUV1B06l4ihmaOSM7opoziSN+2Vb0I4Kngjg1K0oKcOo72yIS8tXuE7C5skL5Hb7y2zvjbzO3cOeKzxe1DTWJBukjYd1mDxMOccrIqnPwq1V5aIHuAfmKCr/AOUi0cH7P4t0w/LawyyH0/FtCAfEsBWu+jXWpt+2j7PZ8YtEYNLL/tEq8Kvb7tD8CT53ELjtX7QeIogihVAVVAAAAAAHAAA7ADyr3Sl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http://t3.gstatic.com/images?q=tbn:ANd9GcQBxg6M5wB7q15ApA6rhcoI3vQrDbwNWRDq43kLN4zcz-ka0u5o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828800"/>
            <a:ext cx="1066800" cy="748353"/>
          </a:xfrm>
          <a:prstGeom prst="rect">
            <a:avLst/>
          </a:prstGeom>
          <a:noFill/>
        </p:spPr>
      </p:pic>
      <p:pic>
        <p:nvPicPr>
          <p:cNvPr id="1032" name="Picture 8" descr="http://t1.gstatic.com/images?q=tbn:ANd9GcTkk9xdGqqytgOjKx5TDaRUwUTQ4PXxm6_JTHc6YrUQA1bx4uJe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381000" y="1066800"/>
            <a:ext cx="1823102" cy="1524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 descr="http://t2.gstatic.com/images?q=tbn:ANd9GcSqNHMl3-5-w8_CCeOC54gIdJStmbrmXbn-eF0we6Ozj5FfgPwx"/>
          <p:cNvPicPr>
            <a:picLocks noChangeAspect="1" noChangeArrowheads="1"/>
          </p:cNvPicPr>
          <p:nvPr/>
        </p:nvPicPr>
        <p:blipFill>
          <a:blip r:embed="rId5" cstate="print"/>
          <a:srcRect b="5556"/>
          <a:stretch>
            <a:fillRect/>
          </a:stretch>
        </p:blipFill>
        <p:spPr bwMode="auto">
          <a:xfrm>
            <a:off x="2438400" y="1219200"/>
            <a:ext cx="1371600" cy="1371600"/>
          </a:xfrm>
          <a:prstGeom prst="rect">
            <a:avLst/>
          </a:prstGeom>
          <a:noFill/>
        </p:spPr>
      </p:pic>
      <p:pic>
        <p:nvPicPr>
          <p:cNvPr id="1038" name="Picture 14" descr="http://t3.gstatic.com/images?q=tbn:ANd9GcREXZYo3zG00We8bzsx8ge6y2y7gWCEda7ffQAX7eK73z3l1E-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2819400"/>
            <a:ext cx="1371600" cy="1533526"/>
          </a:xfrm>
          <a:prstGeom prst="rect">
            <a:avLst/>
          </a:prstGeom>
          <a:noFill/>
        </p:spPr>
      </p:pic>
      <p:pic>
        <p:nvPicPr>
          <p:cNvPr id="1040" name="Picture 16" descr="http://t3.gstatic.com/images?q=tbn:ANd9GcRkgkspmBZFirAHSKLYaX67E2fZCHeLB_ARFuh9X1vYJxRk91DrW8dJhA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5715000" y="3429000"/>
            <a:ext cx="1066800" cy="906781"/>
          </a:xfrm>
          <a:prstGeom prst="rect">
            <a:avLst/>
          </a:prstGeom>
          <a:noFill/>
        </p:spPr>
      </p:pic>
      <p:pic>
        <p:nvPicPr>
          <p:cNvPr id="1042" name="Picture 18" descr="http://t3.gstatic.com/images?q=tbn:ANd9GcQBQjoD4YAACwfR_rx0A2Xkd4FEuDQRehied_JYLPM19ozv0arFL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62400" y="3200400"/>
            <a:ext cx="1549531" cy="1160653"/>
          </a:xfrm>
          <a:prstGeom prst="rect">
            <a:avLst/>
          </a:prstGeom>
          <a:noFill/>
        </p:spPr>
      </p:pic>
      <p:pic>
        <p:nvPicPr>
          <p:cNvPr id="1046" name="Picture 22" descr="http://t2.gstatic.com/images?q=tbn:ANd9GcSP0sA0jEp6Dthzm-UdPP5I6aCt0KYQx4sgqTJT5qGREbLYAU9eN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4725481"/>
            <a:ext cx="1219200" cy="1627695"/>
          </a:xfrm>
          <a:prstGeom prst="rect">
            <a:avLst/>
          </a:prstGeom>
          <a:noFill/>
        </p:spPr>
      </p:pic>
      <p:sp>
        <p:nvSpPr>
          <p:cNvPr id="16" name="Obdĺžnik 15"/>
          <p:cNvSpPr/>
          <p:nvPr/>
        </p:nvSpPr>
        <p:spPr>
          <a:xfrm>
            <a:off x="2438400" y="25908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bdĺžnik 17"/>
          <p:cNvSpPr/>
          <p:nvPr/>
        </p:nvSpPr>
        <p:spPr>
          <a:xfrm>
            <a:off x="3886200" y="25908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bdĺžnik 18"/>
          <p:cNvSpPr/>
          <p:nvPr/>
        </p:nvSpPr>
        <p:spPr>
          <a:xfrm>
            <a:off x="5562600" y="25908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bdĺžnik 19"/>
          <p:cNvSpPr/>
          <p:nvPr/>
        </p:nvSpPr>
        <p:spPr>
          <a:xfrm>
            <a:off x="2438400" y="43434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4038600" y="43434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bdĺžnik 21"/>
          <p:cNvSpPr/>
          <p:nvPr/>
        </p:nvSpPr>
        <p:spPr>
          <a:xfrm>
            <a:off x="5562600" y="43434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7391400" y="12192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PES</a:t>
            </a:r>
            <a:endParaRPr lang="sk-SK" dirty="0"/>
          </a:p>
        </p:txBody>
      </p:sp>
      <p:sp>
        <p:nvSpPr>
          <p:cNvPr id="24" name="Obdĺžnik 23"/>
          <p:cNvSpPr/>
          <p:nvPr/>
        </p:nvSpPr>
        <p:spPr>
          <a:xfrm>
            <a:off x="7391400" y="18288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MAČKA</a:t>
            </a:r>
            <a:endParaRPr lang="sk-SK" dirty="0"/>
          </a:p>
        </p:txBody>
      </p:sp>
      <p:sp>
        <p:nvSpPr>
          <p:cNvPr id="26" name="Obdĺžnik 25"/>
          <p:cNvSpPr/>
          <p:nvPr/>
        </p:nvSpPr>
        <p:spPr>
          <a:xfrm>
            <a:off x="7391400" y="30480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KOCÚR</a:t>
            </a:r>
            <a:endParaRPr lang="sk-SK" dirty="0"/>
          </a:p>
        </p:txBody>
      </p:sp>
      <p:sp>
        <p:nvSpPr>
          <p:cNvPr id="27" name="Obdĺžnik 26"/>
          <p:cNvSpPr/>
          <p:nvPr/>
        </p:nvSpPr>
        <p:spPr>
          <a:xfrm>
            <a:off x="7391400" y="35814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ŠTEŇA</a:t>
            </a:r>
            <a:endParaRPr lang="sk-SK" dirty="0"/>
          </a:p>
        </p:txBody>
      </p:sp>
      <p:sp>
        <p:nvSpPr>
          <p:cNvPr id="29" name="Obdĺžnik 28"/>
          <p:cNvSpPr/>
          <p:nvPr/>
        </p:nvSpPr>
        <p:spPr>
          <a:xfrm>
            <a:off x="7391400" y="48006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FENKA</a:t>
            </a:r>
            <a:endParaRPr lang="sk-SK" dirty="0"/>
          </a:p>
        </p:txBody>
      </p:sp>
      <p:sp>
        <p:nvSpPr>
          <p:cNvPr id="31" name="Obdĺžnik 30"/>
          <p:cNvSpPr/>
          <p:nvPr/>
        </p:nvSpPr>
        <p:spPr>
          <a:xfrm>
            <a:off x="7391400" y="60198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MAČA</a:t>
            </a:r>
            <a:endParaRPr lang="sk-SK" dirty="0"/>
          </a:p>
        </p:txBody>
      </p:sp>
      <p:sp>
        <p:nvSpPr>
          <p:cNvPr id="32" name="Obdĺžnik 31"/>
          <p:cNvSpPr/>
          <p:nvPr/>
        </p:nvSpPr>
        <p:spPr>
          <a:xfrm>
            <a:off x="2438400" y="63246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Obdĺžnik 32"/>
          <p:cNvSpPr/>
          <p:nvPr/>
        </p:nvSpPr>
        <p:spPr>
          <a:xfrm>
            <a:off x="4038600" y="63246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Obdĺžnik 33"/>
          <p:cNvSpPr/>
          <p:nvPr/>
        </p:nvSpPr>
        <p:spPr>
          <a:xfrm>
            <a:off x="5638800" y="63246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Obdĺžnik 35"/>
          <p:cNvSpPr/>
          <p:nvPr/>
        </p:nvSpPr>
        <p:spPr>
          <a:xfrm>
            <a:off x="381000" y="2971800"/>
            <a:ext cx="18288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Obdĺžnik 36"/>
          <p:cNvSpPr/>
          <p:nvPr/>
        </p:nvSpPr>
        <p:spPr>
          <a:xfrm>
            <a:off x="381000" y="4800600"/>
            <a:ext cx="18288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48" name="Picture 24" descr="http://t3.gstatic.com/images?q=tbn:ANd9GcSny4saHz42Z5RIjypUGrzvq206hPSsQ_uaK2F7TWE7a6fQBho6X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4799" y="4800600"/>
            <a:ext cx="1180953" cy="1500433"/>
          </a:xfrm>
          <a:prstGeom prst="rect">
            <a:avLst/>
          </a:prstGeom>
          <a:noFill/>
        </p:spPr>
      </p:pic>
      <p:pic>
        <p:nvPicPr>
          <p:cNvPr id="1058" name="Picture 34" descr="Calf: Malý býk - jeden zo symbolov čínskeho horoskopu"/>
          <p:cNvPicPr>
            <a:picLocks noChangeAspect="1" noChangeArrowheads="1"/>
          </p:cNvPicPr>
          <p:nvPr/>
        </p:nvPicPr>
        <p:blipFill>
          <a:blip r:embed="rId11" cstate="print">
            <a:biLevel thresh="50000"/>
          </a:blip>
          <a:srcRect/>
          <a:stretch>
            <a:fillRect/>
          </a:stretch>
        </p:blipFill>
        <p:spPr bwMode="auto">
          <a:xfrm>
            <a:off x="5867400" y="5334000"/>
            <a:ext cx="914400" cy="914400"/>
          </a:xfrm>
          <a:prstGeom prst="rect">
            <a:avLst/>
          </a:prstGeom>
          <a:noFill/>
        </p:spPr>
      </p:pic>
      <p:pic>
        <p:nvPicPr>
          <p:cNvPr id="44" name="Picture 2" descr="http://files.skolakov.webnode.cz/200003135-afdcbb0d71/farm%C3%A1%C5%99.gif"/>
          <p:cNvPicPr>
            <a:picLocks noChangeAspect="1" noChangeArrowheads="1"/>
          </p:cNvPicPr>
          <p:nvPr/>
        </p:nvPicPr>
        <p:blipFill>
          <a:blip r:embed="rId12" cstate="print">
            <a:biLevel thresh="50000"/>
          </a:blip>
          <a:srcRect t="8954"/>
          <a:stretch>
            <a:fillRect/>
          </a:stretch>
        </p:blipFill>
        <p:spPr bwMode="auto">
          <a:xfrm flipH="1">
            <a:off x="6019800" y="533400"/>
            <a:ext cx="1371600" cy="1158491"/>
          </a:xfrm>
          <a:prstGeom prst="ellipse">
            <a:avLst/>
          </a:prstGeom>
          <a:noFill/>
        </p:spPr>
      </p:pic>
      <p:sp>
        <p:nvSpPr>
          <p:cNvPr id="25" name="Obdĺžnik 24"/>
          <p:cNvSpPr/>
          <p:nvPr/>
        </p:nvSpPr>
        <p:spPr>
          <a:xfrm>
            <a:off x="7391400" y="24384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TEĽA</a:t>
            </a:r>
            <a:endParaRPr lang="sk-SK" dirty="0"/>
          </a:p>
        </p:txBody>
      </p:sp>
      <p:sp>
        <p:nvSpPr>
          <p:cNvPr id="30" name="Obdĺžnik 29"/>
          <p:cNvSpPr/>
          <p:nvPr/>
        </p:nvSpPr>
        <p:spPr>
          <a:xfrm>
            <a:off x="7391400" y="54102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KRAVA</a:t>
            </a:r>
            <a:endParaRPr lang="sk-SK" dirty="0"/>
          </a:p>
        </p:txBody>
      </p:sp>
      <p:sp>
        <p:nvSpPr>
          <p:cNvPr id="28" name="Obdĺžnik 27"/>
          <p:cNvSpPr/>
          <p:nvPr/>
        </p:nvSpPr>
        <p:spPr>
          <a:xfrm>
            <a:off x="7391400" y="4191000"/>
            <a:ext cx="1371600" cy="381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BÝK</a:t>
            </a:r>
            <a:endParaRPr lang="sk-SK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54166 0.19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0555 L -0.375 0.360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16281E-7 L -0.19166 0.55504 " pathEditMode="relative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9.58372E-6 L -0.54166 0.18871 " pathEditMode="relative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4.16281E-7 L -0.19999 -0.15541 " pathEditMode="relative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12766E-6 L -0.55833 0.294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16281E-7 L -0.38333 -0.33302 " pathEditMode="relative" ptsTypes="A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4.16281E-7 L -0.36666 0.12211 " pathEditMode="relative" ptsTypes="AA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16281E-7 L -0.19166 -0.24422 " pathEditMode="relative" ptsTypes="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9" grpId="0" animBg="1"/>
      <p:bldP spid="31" grpId="0" animBg="1"/>
      <p:bldP spid="25" grpId="0" animBg="1"/>
      <p:bldP spid="30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láčik 5"/>
          <p:cNvSpPr/>
          <p:nvPr/>
        </p:nvSpPr>
        <p:spPr>
          <a:xfrm>
            <a:off x="1752600" y="152400"/>
            <a:ext cx="5410200" cy="990600"/>
          </a:xfrm>
          <a:prstGeom prst="cloudCallout">
            <a:avLst>
              <a:gd name="adj1" fmla="val 44092"/>
              <a:gd name="adj2" fmla="val 1034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8100" y="152400"/>
            <a:ext cx="8305800" cy="971153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Povedz chýbajúce názvy zvierat </a:t>
            </a:r>
            <a:br>
              <a:rPr lang="sk-SK" sz="2000" dirty="0" smtClean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</a:rPr>
            </a:br>
            <a:r>
              <a:rPr lang="sk-SK" sz="2000" dirty="0" smtClean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zo zvieracích rodín</a:t>
            </a:r>
            <a:endParaRPr lang="sk-SK" sz="2000" dirty="0">
              <a:ln w="6350"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609600" y="1295398"/>
          <a:ext cx="6781800" cy="51924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60600"/>
                <a:gridCol w="2260600"/>
                <a:gridCol w="2260600"/>
              </a:tblGrid>
              <a:tr h="510188"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samec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samica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mláďa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85287">
                <a:tc>
                  <a:txBody>
                    <a:bodyPr/>
                    <a:lstStyle/>
                    <a:p>
                      <a:r>
                        <a:rPr lang="sk-SK" dirty="0" smtClean="0"/>
                        <a:t>pes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šteňa</a:t>
                      </a:r>
                      <a:endParaRPr lang="sk-SK" dirty="0"/>
                    </a:p>
                  </a:txBody>
                  <a:tcPr anchor="ctr"/>
                </a:tc>
              </a:tr>
              <a:tr h="585287">
                <a:tc>
                  <a:txBody>
                    <a:bodyPr/>
                    <a:lstStyle/>
                    <a:p>
                      <a:r>
                        <a:rPr lang="sk-SK" dirty="0" smtClean="0"/>
                        <a:t>kocúr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mača</a:t>
                      </a:r>
                      <a:endParaRPr lang="sk-SK" dirty="0"/>
                    </a:p>
                  </a:txBody>
                  <a:tcPr anchor="ctr"/>
                </a:tc>
              </a:tr>
              <a:tr h="585287">
                <a:tc>
                  <a:txBody>
                    <a:bodyPr/>
                    <a:lstStyle/>
                    <a:p>
                      <a:r>
                        <a:rPr lang="sk-SK" dirty="0" smtClean="0"/>
                        <a:t>baran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jahňa</a:t>
                      </a:r>
                      <a:endParaRPr lang="sk-SK" dirty="0"/>
                    </a:p>
                  </a:txBody>
                  <a:tcPr anchor="ctr"/>
                </a:tc>
              </a:tr>
              <a:tr h="585287">
                <a:tc>
                  <a:txBody>
                    <a:bodyPr/>
                    <a:lstStyle/>
                    <a:p>
                      <a:r>
                        <a:rPr lang="sk-SK" dirty="0" smtClean="0"/>
                        <a:t>býk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teľa</a:t>
                      </a:r>
                      <a:endParaRPr lang="sk-SK" dirty="0"/>
                    </a:p>
                  </a:txBody>
                  <a:tcPr anchor="ctr"/>
                </a:tc>
              </a:tr>
              <a:tr h="585287">
                <a:tc>
                  <a:txBody>
                    <a:bodyPr/>
                    <a:lstStyle/>
                    <a:p>
                      <a:r>
                        <a:rPr lang="sk-SK" dirty="0" smtClean="0"/>
                        <a:t>gunár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húsa</a:t>
                      </a:r>
                      <a:endParaRPr lang="sk-SK" dirty="0"/>
                    </a:p>
                  </a:txBody>
                  <a:tcPr anchor="ctr"/>
                </a:tc>
              </a:tr>
              <a:tr h="585287">
                <a:tc>
                  <a:txBody>
                    <a:bodyPr/>
                    <a:lstStyle/>
                    <a:p>
                      <a:r>
                        <a:rPr lang="sk-SK" dirty="0" smtClean="0"/>
                        <a:t>káčer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káča</a:t>
                      </a:r>
                      <a:endParaRPr lang="sk-SK" dirty="0"/>
                    </a:p>
                  </a:txBody>
                  <a:tcPr anchor="ctr"/>
                </a:tc>
              </a:tr>
              <a:tr h="585287">
                <a:tc>
                  <a:txBody>
                    <a:bodyPr/>
                    <a:lstStyle/>
                    <a:p>
                      <a:r>
                        <a:rPr lang="sk-SK" dirty="0" smtClean="0"/>
                        <a:t>moriak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morča</a:t>
                      </a:r>
                      <a:endParaRPr lang="sk-SK" dirty="0"/>
                    </a:p>
                  </a:txBody>
                  <a:tcPr anchor="ctr"/>
                </a:tc>
              </a:tr>
              <a:tr h="585287">
                <a:tc>
                  <a:txBody>
                    <a:bodyPr/>
                    <a:lstStyle/>
                    <a:p>
                      <a:r>
                        <a:rPr lang="sk-SK" dirty="0" smtClean="0"/>
                        <a:t>cap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kozľa</a:t>
                      </a:r>
                      <a:endParaRPr lang="sk-SK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" name="Picture 4" descr="http://img.karaoke-lyrics.net/img/artists/36286/soundtrack-scooby-doo-ceske-texty-2067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676400"/>
            <a:ext cx="1752600" cy="17987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láčik 11"/>
          <p:cNvSpPr/>
          <p:nvPr/>
        </p:nvSpPr>
        <p:spPr>
          <a:xfrm>
            <a:off x="1752600" y="152400"/>
            <a:ext cx="5410200" cy="990600"/>
          </a:xfrm>
          <a:prstGeom prst="cloudCallout">
            <a:avLst>
              <a:gd name="adj1" fmla="val 44092"/>
              <a:gd name="adj2" fmla="val 1034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1219200" y="1143003"/>
          <a:ext cx="6172200" cy="53448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7400"/>
                <a:gridCol w="2057400"/>
                <a:gridCol w="2057400"/>
              </a:tblGrid>
              <a:tr h="593876"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samec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samica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mláďa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pes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fenka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kocúr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mačka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baran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ovca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býk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krava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gunár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hus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káčer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kačica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moriak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morka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cap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koza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0180" name="Picture 4" descr="http://www.englishexercises.org/makeagame/my_documents/my_pictures/2010/feb/53Z_august3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8181" y="4953000"/>
            <a:ext cx="2445819" cy="1752600"/>
          </a:xfrm>
          <a:prstGeom prst="rect">
            <a:avLst/>
          </a:prstGeom>
          <a:noFill/>
        </p:spPr>
      </p:pic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-38100" y="152400"/>
            <a:ext cx="8305800" cy="971153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Povedz chýbajúce názvy zvierat </a:t>
            </a:r>
            <a:br>
              <a:rPr lang="sk-SK" sz="2000" dirty="0" smtClean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</a:rPr>
            </a:br>
            <a:r>
              <a:rPr lang="sk-SK" sz="2000" dirty="0" smtClean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zo zvieracích rodín</a:t>
            </a:r>
            <a:endParaRPr lang="sk-SK" sz="2000" dirty="0">
              <a:ln w="6350"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8" descr="http://www.kozi-farma-viska.cz/Styles/koz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429000"/>
            <a:ext cx="1743075" cy="2038350"/>
          </a:xfrm>
          <a:prstGeom prst="rect">
            <a:avLst/>
          </a:prstGeom>
          <a:noFill/>
        </p:spPr>
      </p:pic>
      <p:pic>
        <p:nvPicPr>
          <p:cNvPr id="12" name="Picture 2" descr="http://www.zooplzen.cz/Files/zoo/foto/zvirata_orezana/kr%C3%A1v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429000"/>
            <a:ext cx="2514599" cy="2514600"/>
          </a:xfrm>
          <a:prstGeom prst="rect">
            <a:avLst/>
          </a:prstGeom>
          <a:noFill/>
        </p:spPr>
      </p:pic>
      <p:pic>
        <p:nvPicPr>
          <p:cNvPr id="8" name="Picture 2" descr="http://www.pbhz.cz/trav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953000"/>
            <a:ext cx="7924800" cy="1676400"/>
          </a:xfrm>
          <a:prstGeom prst="rect">
            <a:avLst/>
          </a:prstGeom>
          <a:noFill/>
        </p:spPr>
      </p:pic>
      <p:sp>
        <p:nvSpPr>
          <p:cNvPr id="7" name="Ovál 6"/>
          <p:cNvSpPr/>
          <p:nvPr/>
        </p:nvSpPr>
        <p:spPr>
          <a:xfrm>
            <a:off x="685800" y="381000"/>
            <a:ext cx="5029200" cy="12192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ln w="635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Zvieracie rodinky</a:t>
            </a:r>
            <a:endParaRPr lang="sk-SK" dirty="0">
              <a:ln w="6350">
                <a:solidFill>
                  <a:srgbClr val="C00000"/>
                </a:solidFill>
              </a:ln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Ocko = samec</a:t>
            </a:r>
          </a:p>
          <a:p>
            <a:r>
              <a:rPr lang="sk-SK" dirty="0" smtClean="0"/>
              <a:t>Mamička = samica</a:t>
            </a:r>
          </a:p>
          <a:p>
            <a:r>
              <a:rPr lang="sk-SK" dirty="0" smtClean="0"/>
              <a:t>Dieťa = mláďa</a:t>
            </a:r>
            <a:endParaRPr lang="sk-SK" dirty="0"/>
          </a:p>
        </p:txBody>
      </p:sp>
      <p:pic>
        <p:nvPicPr>
          <p:cNvPr id="5" name="Picture 6" descr="http://pes.zvieratadoma.sk/repository/layout/obrazky_zvirat/pes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4495800"/>
            <a:ext cx="1143000" cy="1716386"/>
          </a:xfrm>
          <a:prstGeom prst="rect">
            <a:avLst/>
          </a:prstGeom>
          <a:noFill/>
        </p:spPr>
      </p:pic>
      <p:pic>
        <p:nvPicPr>
          <p:cNvPr id="6" name="Picture 12" descr="http://pes.zvieratadoma.sk/repository/layout/obrazky_zvirat/pes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2681" y="5105400"/>
            <a:ext cx="1481319" cy="1393736"/>
          </a:xfrm>
          <a:prstGeom prst="rect">
            <a:avLst/>
          </a:prstGeom>
          <a:noFill/>
        </p:spPr>
      </p:pic>
      <p:pic>
        <p:nvPicPr>
          <p:cNvPr id="4" name="Picture 10" descr="http://pes.zvieratadoma.sk/repository/layout/obrazky_zvirat/pes4-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5638800"/>
            <a:ext cx="2425193" cy="848298"/>
          </a:xfrm>
          <a:prstGeom prst="rect">
            <a:avLst/>
          </a:prstGeom>
          <a:noFill/>
        </p:spPr>
      </p:pic>
      <p:pic>
        <p:nvPicPr>
          <p:cNvPr id="9" name="Picture 2" descr="http://www.harisson.sk/images/pasenie/ovce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4876800"/>
            <a:ext cx="4271521" cy="1381125"/>
          </a:xfrm>
          <a:prstGeom prst="rect">
            <a:avLst/>
          </a:prstGeom>
          <a:noFill/>
        </p:spPr>
      </p:pic>
      <p:pic>
        <p:nvPicPr>
          <p:cNvPr id="10" name="Picture 10" descr="http://gloriapolo.czweb.org/Gratulacie34_files/ovca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429000"/>
            <a:ext cx="1760245" cy="1695450"/>
          </a:xfrm>
          <a:prstGeom prst="rect">
            <a:avLst/>
          </a:prstGeom>
          <a:noFill/>
        </p:spPr>
      </p:pic>
      <p:pic>
        <p:nvPicPr>
          <p:cNvPr id="11" name="Picture 18" descr="http://www.goldenclub.sk/images/jahna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648200"/>
            <a:ext cx="1131573" cy="808268"/>
          </a:xfrm>
          <a:prstGeom prst="rect">
            <a:avLst/>
          </a:prstGeom>
          <a:noFill/>
        </p:spPr>
      </p:pic>
      <p:pic>
        <p:nvPicPr>
          <p:cNvPr id="13" name="Picture 8" descr="http://www.veterinar-vrakuna.sk/obrazky/l-menu/macka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3657600" y="4876800"/>
            <a:ext cx="1447800" cy="1703296"/>
          </a:xfrm>
          <a:prstGeom prst="rect">
            <a:avLst/>
          </a:prstGeom>
          <a:noFill/>
        </p:spPr>
      </p:pic>
      <p:pic>
        <p:nvPicPr>
          <p:cNvPr id="15" name="Picture 12" descr="http://nd04.jxs.cz/946/074/92b9a0153e_73146787_o2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1371600"/>
            <a:ext cx="2596827" cy="1981200"/>
          </a:xfrm>
          <a:prstGeom prst="rect">
            <a:avLst/>
          </a:prstGeom>
          <a:noFill/>
        </p:spPr>
      </p:pic>
      <p:pic>
        <p:nvPicPr>
          <p:cNvPr id="16" name="Picture 2" descr="http://olympionikholub.host.sk/index.files/holub54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91400" y="228600"/>
            <a:ext cx="1297989" cy="1838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1219200" y="1371599"/>
          <a:ext cx="6172200" cy="51162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7400"/>
                <a:gridCol w="2057400"/>
                <a:gridCol w="2057400"/>
              </a:tblGrid>
              <a:tr h="568476"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samec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samica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mláďa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68476">
                <a:tc>
                  <a:txBody>
                    <a:bodyPr/>
                    <a:lstStyle/>
                    <a:p>
                      <a:r>
                        <a:rPr lang="sk-SK" dirty="0" smtClean="0"/>
                        <a:t>pes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68476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mačka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68476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jahňa</a:t>
                      </a:r>
                      <a:endParaRPr lang="sk-SK" dirty="0"/>
                    </a:p>
                  </a:txBody>
                  <a:tcPr anchor="ctr"/>
                </a:tc>
              </a:tr>
              <a:tr h="568476">
                <a:tc>
                  <a:txBody>
                    <a:bodyPr/>
                    <a:lstStyle/>
                    <a:p>
                      <a:r>
                        <a:rPr lang="sk-SK" dirty="0" smtClean="0"/>
                        <a:t>býk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68476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húsa</a:t>
                      </a:r>
                      <a:endParaRPr lang="sk-SK" dirty="0"/>
                    </a:p>
                  </a:txBody>
                  <a:tcPr anchor="ctr"/>
                </a:tc>
              </a:tr>
              <a:tr h="568476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kačica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68476">
                <a:tc>
                  <a:txBody>
                    <a:bodyPr/>
                    <a:lstStyle/>
                    <a:p>
                      <a:r>
                        <a:rPr lang="sk-SK" dirty="0" smtClean="0"/>
                        <a:t>moriak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  <a:tr h="568476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koza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Picture 14" descr="http://kd.hustej.net/images/kijk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953000"/>
            <a:ext cx="2111574" cy="1476948"/>
          </a:xfrm>
          <a:prstGeom prst="rect">
            <a:avLst/>
          </a:prstGeom>
          <a:noFill/>
        </p:spPr>
      </p:pic>
      <p:sp>
        <p:nvSpPr>
          <p:cNvPr id="9" name="Obláčik 8"/>
          <p:cNvSpPr/>
          <p:nvPr/>
        </p:nvSpPr>
        <p:spPr>
          <a:xfrm>
            <a:off x="1752600" y="152400"/>
            <a:ext cx="5410200" cy="990600"/>
          </a:xfrm>
          <a:prstGeom prst="cloudCallout">
            <a:avLst>
              <a:gd name="adj1" fmla="val 44092"/>
              <a:gd name="adj2" fmla="val 1034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-38100" y="152400"/>
            <a:ext cx="8305800" cy="971153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Povedz chýbajúce názvy zvierat </a:t>
            </a:r>
            <a:br>
              <a:rPr lang="sk-SK" sz="2000" dirty="0" smtClean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</a:rPr>
            </a:br>
            <a:r>
              <a:rPr lang="sk-SK" sz="2000" dirty="0" smtClean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zo zvieracích rodín</a:t>
            </a:r>
            <a:endParaRPr lang="sk-SK" sz="2000" dirty="0">
              <a:ln w="6350"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láčik 8"/>
          <p:cNvSpPr/>
          <p:nvPr/>
        </p:nvSpPr>
        <p:spPr>
          <a:xfrm>
            <a:off x="1752600" y="152400"/>
            <a:ext cx="5410200" cy="990600"/>
          </a:xfrm>
          <a:prstGeom prst="cloudCallout">
            <a:avLst>
              <a:gd name="adj1" fmla="val 44092"/>
              <a:gd name="adj2" fmla="val 1034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1219200" y="1143003"/>
          <a:ext cx="6172200" cy="53448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7400"/>
                <a:gridCol w="2057400"/>
                <a:gridCol w="2057400"/>
              </a:tblGrid>
              <a:tr h="593876"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samec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samica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baseline="0" dirty="0" smtClean="0"/>
                        <a:t>mláďa</a:t>
                      </a:r>
                      <a:endParaRPr lang="sk-SK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pes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err="1" smtClean="0"/>
                        <a:t>fenka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šteňa</a:t>
                      </a:r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kocúr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mačka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mača</a:t>
                      </a:r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baran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ovca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jahňa</a:t>
                      </a:r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býk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krava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teľa</a:t>
                      </a:r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gunár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hus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húsa</a:t>
                      </a:r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káčer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kačica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káča</a:t>
                      </a:r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moriak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morka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morča</a:t>
                      </a:r>
                      <a:endParaRPr lang="sk-SK" dirty="0"/>
                    </a:p>
                  </a:txBody>
                  <a:tcPr anchor="ctr"/>
                </a:tc>
              </a:tr>
              <a:tr h="593876">
                <a:tc>
                  <a:txBody>
                    <a:bodyPr/>
                    <a:lstStyle/>
                    <a:p>
                      <a:r>
                        <a:rPr lang="sk-SK" dirty="0" smtClean="0"/>
                        <a:t>cap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koza</a:t>
                      </a:r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k-SK" dirty="0" smtClean="0"/>
                        <a:t>kozľa</a:t>
                      </a:r>
                      <a:endParaRPr lang="sk-SK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2" descr="http://3.bp.blogspot.com/_a5mK001oySU/TADtoC9YidI/AAAAAAAAWGg/ttnbp5MyHDs/s1600/Barbaro-1593-fu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276600"/>
            <a:ext cx="2733675" cy="3358323"/>
          </a:xfrm>
          <a:prstGeom prst="rect">
            <a:avLst/>
          </a:prstGeom>
          <a:noFill/>
        </p:spPr>
      </p:pic>
      <p:pic>
        <p:nvPicPr>
          <p:cNvPr id="48130" name="Picture 2" descr="http://www.greenmama.ru/dn_images/00/15/19/73/1227615726osli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4091970"/>
            <a:ext cx="2057400" cy="2975579"/>
          </a:xfrm>
          <a:prstGeom prst="rect">
            <a:avLst/>
          </a:prstGeom>
          <a:noFill/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-38100" y="152400"/>
            <a:ext cx="8305800" cy="971153"/>
          </a:xfrm>
        </p:spPr>
        <p:txBody>
          <a:bodyPr>
            <a:normAutofit/>
          </a:bodyPr>
          <a:lstStyle/>
          <a:p>
            <a:pPr algn="ctr"/>
            <a:r>
              <a:rPr lang="sk-SK" sz="2000" dirty="0" smtClean="0">
                <a:ln w="6350"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Skontroluj si odpovede</a:t>
            </a:r>
            <a:endParaRPr lang="sk-SK" sz="2000" dirty="0">
              <a:ln w="6350"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7010400" y="1524000"/>
            <a:ext cx="1752600" cy="3048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4648200" y="1524000"/>
            <a:ext cx="1905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514600" y="1524000"/>
            <a:ext cx="1828800" cy="304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457200" y="1524000"/>
            <a:ext cx="1752600" cy="304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19" name="Obdĺžnik 18"/>
          <p:cNvSpPr/>
          <p:nvPr/>
        </p:nvSpPr>
        <p:spPr>
          <a:xfrm>
            <a:off x="457200" y="228600"/>
            <a:ext cx="8382000" cy="762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723106"/>
          </a:xfrm>
        </p:spPr>
        <p:txBody>
          <a:bodyPr>
            <a:noAutofit/>
          </a:bodyPr>
          <a:lstStyle/>
          <a:p>
            <a:pPr algn="ctr"/>
            <a:r>
              <a:rPr lang="sk-SK" sz="2800" dirty="0" smtClean="0">
                <a:solidFill>
                  <a:sysClr val="windowText" lastClr="000000"/>
                </a:solidFill>
              </a:rPr>
              <a:t>Povedz, aký úžitok máme z týchto zvierat  </a:t>
            </a:r>
            <a:endParaRPr lang="sk-SK" sz="2800" dirty="0">
              <a:solidFill>
                <a:sysClr val="windowText" lastClr="00000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381000" y="1066800"/>
            <a:ext cx="1905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MÄSO</a:t>
            </a:r>
            <a:endParaRPr lang="sk-SK" dirty="0"/>
          </a:p>
        </p:txBody>
      </p:sp>
      <p:sp>
        <p:nvSpPr>
          <p:cNvPr id="9" name="Ovál 8"/>
          <p:cNvSpPr/>
          <p:nvPr/>
        </p:nvSpPr>
        <p:spPr>
          <a:xfrm>
            <a:off x="2514600" y="1066800"/>
            <a:ext cx="1905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MLIEKO</a:t>
            </a:r>
            <a:endParaRPr lang="sk-SK" dirty="0"/>
          </a:p>
        </p:txBody>
      </p:sp>
      <p:sp>
        <p:nvSpPr>
          <p:cNvPr id="11" name="Ovál 10"/>
          <p:cNvSpPr/>
          <p:nvPr/>
        </p:nvSpPr>
        <p:spPr>
          <a:xfrm>
            <a:off x="4648200" y="1066800"/>
            <a:ext cx="1905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KOŽA, SRSŤ, PERIE</a:t>
            </a:r>
            <a:endParaRPr lang="sk-SK" dirty="0"/>
          </a:p>
        </p:txBody>
      </p:sp>
      <p:sp>
        <p:nvSpPr>
          <p:cNvPr id="10" name="Ovál 9"/>
          <p:cNvSpPr/>
          <p:nvPr/>
        </p:nvSpPr>
        <p:spPr>
          <a:xfrm>
            <a:off x="6858000" y="1143000"/>
            <a:ext cx="1905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VAJCIA</a:t>
            </a:r>
            <a:endParaRPr lang="sk-SK" dirty="0"/>
          </a:p>
        </p:txBody>
      </p:sp>
      <p:pic>
        <p:nvPicPr>
          <p:cNvPr id="13" name="Picture 8" descr="http://nd03.jxs.cz/422/911/27f50712db_67241240_o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953000"/>
            <a:ext cx="1815829" cy="1066800"/>
          </a:xfrm>
          <a:prstGeom prst="rect">
            <a:avLst/>
          </a:prstGeom>
          <a:noFill/>
        </p:spPr>
      </p:pic>
      <p:pic>
        <p:nvPicPr>
          <p:cNvPr id="15" name="Picture 10" descr="http://zamorske-objavy.wbl.sk/morka_div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648200"/>
            <a:ext cx="1514475" cy="1371601"/>
          </a:xfrm>
          <a:prstGeom prst="rect">
            <a:avLst/>
          </a:prstGeom>
          <a:noFill/>
        </p:spPr>
      </p:pic>
      <p:pic>
        <p:nvPicPr>
          <p:cNvPr id="16" name="Picture 14" descr="http://cms.zoohoch.cz/web-data/images/blog/krali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4572000"/>
            <a:ext cx="1803978" cy="1190626"/>
          </a:xfrm>
          <a:prstGeom prst="rect">
            <a:avLst/>
          </a:prstGeom>
          <a:noFill/>
        </p:spPr>
      </p:pic>
      <p:pic>
        <p:nvPicPr>
          <p:cNvPr id="17" name="Picture 2" descr="http://www.postoveholuby.sk/holub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5257800"/>
            <a:ext cx="1371600" cy="1341121"/>
          </a:xfrm>
          <a:prstGeom prst="rect">
            <a:avLst/>
          </a:prstGeom>
          <a:noFill/>
        </p:spPr>
      </p:pic>
      <p:pic>
        <p:nvPicPr>
          <p:cNvPr id="24578" name="Picture 2" descr="http://www.kozifarmavysoka.cz/upload/kozifarmavysoka/images/logo_koz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648200"/>
            <a:ext cx="2177584" cy="1247775"/>
          </a:xfrm>
          <a:prstGeom prst="rect">
            <a:avLst/>
          </a:prstGeom>
          <a:noFill/>
        </p:spPr>
      </p:pic>
      <p:pic>
        <p:nvPicPr>
          <p:cNvPr id="21" name="Picture 10" descr="http://gloriapolo.czweb.org/Gratulacie34_files/ovc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648200"/>
            <a:ext cx="1285571" cy="1238250"/>
          </a:xfrm>
          <a:prstGeom prst="rect">
            <a:avLst/>
          </a:prstGeom>
          <a:noFill/>
        </p:spPr>
      </p:pic>
      <p:pic>
        <p:nvPicPr>
          <p:cNvPr id="22" name="Picture 2" descr="http://ucmehrou.wbl.sk/hus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5029200"/>
            <a:ext cx="1206335" cy="1514475"/>
          </a:xfrm>
          <a:prstGeom prst="rect">
            <a:avLst/>
          </a:prstGeom>
          <a:noFill/>
        </p:spPr>
      </p:pic>
      <p:sp>
        <p:nvSpPr>
          <p:cNvPr id="28" name="Ovál 27"/>
          <p:cNvSpPr/>
          <p:nvPr/>
        </p:nvSpPr>
        <p:spPr>
          <a:xfrm>
            <a:off x="5257800" y="6019800"/>
            <a:ext cx="3048000" cy="6096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 smtClean="0">
                <a:solidFill>
                  <a:sysClr val="windowText" lastClr="000000"/>
                </a:solidFill>
              </a:rPr>
              <a:t>Skontroluješ sa kliknutím na tento obrázok</a:t>
            </a:r>
            <a:endParaRPr lang="sk-SK" sz="1200" dirty="0">
              <a:solidFill>
                <a:sysClr val="windowText" lastClr="000000"/>
              </a:solidFill>
            </a:endParaRPr>
          </a:p>
        </p:txBody>
      </p:sp>
      <p:pic>
        <p:nvPicPr>
          <p:cNvPr id="2052" name="Picture 4" descr="http://nd01.jxs.cz/563/750/765243e622_26027108_o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77200" y="228600"/>
            <a:ext cx="1219200" cy="1219201"/>
          </a:xfrm>
          <a:prstGeom prst="rect">
            <a:avLst/>
          </a:prstGeom>
          <a:noFill/>
        </p:spPr>
      </p:pic>
      <p:pic>
        <p:nvPicPr>
          <p:cNvPr id="2054" name="Picture 6" descr="http://3dworms.eu/images/zbrane/w4/sheep.gif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5638799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ĺžnik 11"/>
          <p:cNvSpPr/>
          <p:nvPr/>
        </p:nvSpPr>
        <p:spPr>
          <a:xfrm>
            <a:off x="7010400" y="1524000"/>
            <a:ext cx="1752600" cy="441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4648200" y="762000"/>
            <a:ext cx="1905000" cy="518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2514600" y="1524000"/>
            <a:ext cx="1828800" cy="449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304800" y="533400"/>
            <a:ext cx="1905000" cy="6019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>
              <a:solidFill>
                <a:sysClr val="windowText" lastClr="000000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304800" y="152400"/>
            <a:ext cx="1905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MÄSO</a:t>
            </a:r>
            <a:endParaRPr lang="sk-SK" dirty="0"/>
          </a:p>
        </p:txBody>
      </p:sp>
      <p:sp>
        <p:nvSpPr>
          <p:cNvPr id="9" name="Ovál 8"/>
          <p:cNvSpPr/>
          <p:nvPr/>
        </p:nvSpPr>
        <p:spPr>
          <a:xfrm>
            <a:off x="2514600" y="1066800"/>
            <a:ext cx="1905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MLIEKO</a:t>
            </a:r>
            <a:endParaRPr lang="sk-SK" dirty="0"/>
          </a:p>
        </p:txBody>
      </p:sp>
      <p:sp>
        <p:nvSpPr>
          <p:cNvPr id="11" name="Ovál 10"/>
          <p:cNvSpPr/>
          <p:nvPr/>
        </p:nvSpPr>
        <p:spPr>
          <a:xfrm>
            <a:off x="4648200" y="304800"/>
            <a:ext cx="1905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KOŽA, SRSŤ, PERIE</a:t>
            </a:r>
            <a:endParaRPr lang="sk-SK" dirty="0"/>
          </a:p>
        </p:txBody>
      </p:sp>
      <p:sp>
        <p:nvSpPr>
          <p:cNvPr id="10" name="Ovál 9"/>
          <p:cNvSpPr/>
          <p:nvPr/>
        </p:nvSpPr>
        <p:spPr>
          <a:xfrm>
            <a:off x="6858000" y="1143000"/>
            <a:ext cx="1905000" cy="762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VAJCIA</a:t>
            </a:r>
            <a:endParaRPr lang="sk-SK" dirty="0"/>
          </a:p>
        </p:txBody>
      </p:sp>
      <p:pic>
        <p:nvPicPr>
          <p:cNvPr id="15" name="Picture 10" descr="http://zamorske-objavy.wbl.sk/morka_div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810000"/>
            <a:ext cx="1514475" cy="1371601"/>
          </a:xfrm>
          <a:prstGeom prst="rect">
            <a:avLst/>
          </a:prstGeom>
          <a:noFill/>
        </p:spPr>
      </p:pic>
      <p:pic>
        <p:nvPicPr>
          <p:cNvPr id="16" name="Picture 14" descr="http://cms.zoohoch.cz/web-data/images/blog/kral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438400"/>
            <a:ext cx="1447800" cy="955548"/>
          </a:xfrm>
          <a:prstGeom prst="rect">
            <a:avLst/>
          </a:prstGeom>
          <a:noFill/>
        </p:spPr>
      </p:pic>
      <p:pic>
        <p:nvPicPr>
          <p:cNvPr id="17" name="Picture 2" descr="http://www.postoveholuby.sk/holub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1371600" cy="1341121"/>
          </a:xfrm>
          <a:prstGeom prst="rect">
            <a:avLst/>
          </a:prstGeom>
          <a:noFill/>
        </p:spPr>
      </p:pic>
      <p:pic>
        <p:nvPicPr>
          <p:cNvPr id="24578" name="Picture 2" descr="http://www.kozifarmavysoka.cz/upload/kozifarmavysoka/images/logo_koz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211527"/>
            <a:ext cx="1759220" cy="1008048"/>
          </a:xfrm>
          <a:prstGeom prst="rect">
            <a:avLst/>
          </a:prstGeom>
          <a:noFill/>
        </p:spPr>
      </p:pic>
      <p:pic>
        <p:nvPicPr>
          <p:cNvPr id="21" name="Picture 10" descr="http://gloriapolo.czweb.org/Gratulacie34_files/ovc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914400"/>
            <a:ext cx="1285571" cy="1238250"/>
          </a:xfrm>
          <a:prstGeom prst="rect">
            <a:avLst/>
          </a:prstGeom>
          <a:noFill/>
        </p:spPr>
      </p:pic>
      <p:pic>
        <p:nvPicPr>
          <p:cNvPr id="22" name="Picture 2" descr="http://ucmehrou.wbl.sk/hu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648200"/>
            <a:ext cx="1024247" cy="1285875"/>
          </a:xfrm>
          <a:prstGeom prst="rect">
            <a:avLst/>
          </a:prstGeom>
          <a:noFill/>
        </p:spPr>
      </p:pic>
      <p:pic>
        <p:nvPicPr>
          <p:cNvPr id="20" name="Picture 10" descr="http://gloriapolo.czweb.org/Gratulacie34_files/ovc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981200"/>
            <a:ext cx="1285571" cy="1238250"/>
          </a:xfrm>
          <a:prstGeom prst="rect">
            <a:avLst/>
          </a:prstGeom>
          <a:noFill/>
        </p:spPr>
      </p:pic>
      <p:pic>
        <p:nvPicPr>
          <p:cNvPr id="23" name="Picture 10" descr="http://gloriapolo.czweb.org/Gratulacie34_files/ovc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219200"/>
            <a:ext cx="1285571" cy="1238250"/>
          </a:xfrm>
          <a:prstGeom prst="rect">
            <a:avLst/>
          </a:prstGeom>
          <a:noFill/>
        </p:spPr>
      </p:pic>
      <p:pic>
        <p:nvPicPr>
          <p:cNvPr id="24" name="Picture 2" descr="http://ucmehrou.wbl.sk/hu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2286000"/>
            <a:ext cx="1206335" cy="1514475"/>
          </a:xfrm>
          <a:prstGeom prst="rect">
            <a:avLst/>
          </a:prstGeom>
          <a:noFill/>
        </p:spPr>
      </p:pic>
      <p:pic>
        <p:nvPicPr>
          <p:cNvPr id="25" name="Picture 2" descr="http://ucmehrou.wbl.sk/hus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9000" y="2057400"/>
            <a:ext cx="1206335" cy="1514475"/>
          </a:xfrm>
          <a:prstGeom prst="rect">
            <a:avLst/>
          </a:prstGeom>
          <a:noFill/>
        </p:spPr>
      </p:pic>
      <p:pic>
        <p:nvPicPr>
          <p:cNvPr id="26" name="Picture 14" descr="http://cms.zoohoch.cz/web-data/images/blog/krali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1803978" cy="1190626"/>
          </a:xfrm>
          <a:prstGeom prst="rect">
            <a:avLst/>
          </a:prstGeom>
          <a:noFill/>
        </p:spPr>
      </p:pic>
      <p:pic>
        <p:nvPicPr>
          <p:cNvPr id="27" name="Picture 8" descr="http://nd03.jxs.cz/422/911/27f50712db_67241240_o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3962400"/>
            <a:ext cx="1815829" cy="1066800"/>
          </a:xfrm>
          <a:prstGeom prst="rect">
            <a:avLst/>
          </a:prstGeom>
          <a:noFill/>
        </p:spPr>
      </p:pic>
      <p:pic>
        <p:nvPicPr>
          <p:cNvPr id="28" name="Picture 10" descr="http://zamorske-objavy.wbl.sk/morka_div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1371600" cy="1242205"/>
          </a:xfrm>
          <a:prstGeom prst="rect">
            <a:avLst/>
          </a:prstGeom>
          <a:noFill/>
        </p:spPr>
      </p:pic>
      <p:pic>
        <p:nvPicPr>
          <p:cNvPr id="29" name="Picture 2" descr="http://www.kozifarmavysoka.cz/upload/kozifarmavysoka/images/logo_koz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638800"/>
            <a:ext cx="1728769" cy="990600"/>
          </a:xfrm>
          <a:prstGeom prst="rect">
            <a:avLst/>
          </a:prstGeom>
          <a:noFill/>
        </p:spPr>
      </p:pic>
      <p:pic>
        <p:nvPicPr>
          <p:cNvPr id="30" name="Picture 2" descr="http://www.kozifarmavysoka.cz/upload/kozifarmavysoka/images/logo_koz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9364" y="4648200"/>
            <a:ext cx="1911620" cy="10953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aoblený obdĺžnik 30"/>
          <p:cNvSpPr/>
          <p:nvPr/>
        </p:nvSpPr>
        <p:spPr>
          <a:xfrm>
            <a:off x="4724400" y="228600"/>
            <a:ext cx="4114800" cy="6324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Zaoblený obdĺžnik 29"/>
          <p:cNvSpPr/>
          <p:nvPr/>
        </p:nvSpPr>
        <p:spPr>
          <a:xfrm>
            <a:off x="457200" y="304800"/>
            <a:ext cx="4114800" cy="63246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bdĺžnik 4"/>
          <p:cNvSpPr/>
          <p:nvPr/>
        </p:nvSpPr>
        <p:spPr>
          <a:xfrm>
            <a:off x="1905000" y="5943600"/>
            <a:ext cx="2699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/>
              </a:rPr>
              <a:t>http://www.hafhaf.cz/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4800600" y="5943600"/>
            <a:ext cx="3305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/>
              </a:rPr>
              <a:t>http://pes.zvieratadoma.sk/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Obdĺžnik 8"/>
          <p:cNvSpPr/>
          <p:nvPr/>
        </p:nvSpPr>
        <p:spPr>
          <a:xfrm>
            <a:off x="4724400" y="5410200"/>
            <a:ext cx="3547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http://www.omalovanka.com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4648200" y="4876800"/>
            <a:ext cx="42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http://www.harisson.sk/pasenie.html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4724400" y="4267200"/>
            <a:ext cx="1930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najpsikovia.blog.cz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4724400" y="2057400"/>
            <a:ext cx="1324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naturfoto.cz</a:t>
            </a:r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4648200" y="3810000"/>
            <a:ext cx="1361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ahaonline.cz</a:t>
            </a:r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4648200" y="2590800"/>
            <a:ext cx="1861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mlsnykocouruh.cz</a:t>
            </a:r>
            <a:endParaRPr lang="sk-SK" dirty="0"/>
          </a:p>
        </p:txBody>
      </p:sp>
      <p:sp>
        <p:nvSpPr>
          <p:cNvPr id="15" name="Obdĺžnik 14"/>
          <p:cNvSpPr/>
          <p:nvPr/>
        </p:nvSpPr>
        <p:spPr>
          <a:xfrm>
            <a:off x="1905000" y="4876800"/>
            <a:ext cx="2060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projekt.weblahko.sk</a:t>
            </a:r>
            <a:endParaRPr lang="sk-SK" dirty="0"/>
          </a:p>
        </p:txBody>
      </p:sp>
      <p:sp>
        <p:nvSpPr>
          <p:cNvPr id="16" name="Obdĺžnik 15"/>
          <p:cNvSpPr/>
          <p:nvPr/>
        </p:nvSpPr>
        <p:spPr>
          <a:xfrm>
            <a:off x="762000" y="3733800"/>
            <a:ext cx="1748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biospotrebitel.cz</a:t>
            </a:r>
            <a:endParaRPr lang="sk-SK" dirty="0"/>
          </a:p>
        </p:txBody>
      </p:sp>
      <p:sp>
        <p:nvSpPr>
          <p:cNvPr id="17" name="Obdĺžnik 16"/>
          <p:cNvSpPr/>
          <p:nvPr/>
        </p:nvSpPr>
        <p:spPr>
          <a:xfrm>
            <a:off x="1981200" y="5334000"/>
            <a:ext cx="178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ucmehrou.wbl.sk</a:t>
            </a:r>
            <a:endParaRPr lang="sk-SK" dirty="0"/>
          </a:p>
        </p:txBody>
      </p:sp>
      <p:sp>
        <p:nvSpPr>
          <p:cNvPr id="18" name="Obdĺžnik 17"/>
          <p:cNvSpPr/>
          <p:nvPr/>
        </p:nvSpPr>
        <p:spPr>
          <a:xfrm>
            <a:off x="685800" y="1524000"/>
            <a:ext cx="1400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minifarma.sk</a:t>
            </a:r>
            <a:endParaRPr lang="sk-SK" dirty="0"/>
          </a:p>
        </p:txBody>
      </p:sp>
      <p:sp>
        <p:nvSpPr>
          <p:cNvPr id="19" name="Obdĺžnik 18"/>
          <p:cNvSpPr/>
          <p:nvPr/>
        </p:nvSpPr>
        <p:spPr>
          <a:xfrm>
            <a:off x="685800" y="2057400"/>
            <a:ext cx="2807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maledeticky.meu.zoznam.sk</a:t>
            </a:r>
            <a:endParaRPr lang="sk-SK" dirty="0"/>
          </a:p>
        </p:txBody>
      </p:sp>
      <p:sp>
        <p:nvSpPr>
          <p:cNvPr id="20" name="Obdĺžnik 19"/>
          <p:cNvSpPr/>
          <p:nvPr/>
        </p:nvSpPr>
        <p:spPr>
          <a:xfrm>
            <a:off x="685800" y="990600"/>
            <a:ext cx="1122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nahuby.sk</a:t>
            </a:r>
            <a:endParaRPr lang="sk-SK" dirty="0"/>
          </a:p>
        </p:txBody>
      </p:sp>
      <p:sp>
        <p:nvSpPr>
          <p:cNvPr id="21" name="Obdĺžnik 20"/>
          <p:cNvSpPr/>
          <p:nvPr/>
        </p:nvSpPr>
        <p:spPr>
          <a:xfrm>
            <a:off x="762000" y="4267200"/>
            <a:ext cx="1987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amoska.estranky.cz</a:t>
            </a:r>
            <a:endParaRPr lang="sk-SK" dirty="0"/>
          </a:p>
        </p:txBody>
      </p:sp>
      <p:sp>
        <p:nvSpPr>
          <p:cNvPr id="22" name="Obdĺžnik 21"/>
          <p:cNvSpPr/>
          <p:nvPr/>
        </p:nvSpPr>
        <p:spPr>
          <a:xfrm>
            <a:off x="4724400" y="3276600"/>
            <a:ext cx="1252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ireceptar.cz</a:t>
            </a:r>
            <a:endParaRPr lang="sk-SK" dirty="0"/>
          </a:p>
        </p:txBody>
      </p:sp>
      <p:sp>
        <p:nvSpPr>
          <p:cNvPr id="24" name="Obdĺžnik 23"/>
          <p:cNvSpPr/>
          <p:nvPr/>
        </p:nvSpPr>
        <p:spPr>
          <a:xfrm>
            <a:off x="4648200" y="990600"/>
            <a:ext cx="2626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detskeomalovanky.cz</a:t>
            </a:r>
            <a:endParaRPr lang="sk-SK" dirty="0"/>
          </a:p>
        </p:txBody>
      </p:sp>
      <p:sp>
        <p:nvSpPr>
          <p:cNvPr id="25" name="Obdĺžnik 24"/>
          <p:cNvSpPr/>
          <p:nvPr/>
        </p:nvSpPr>
        <p:spPr>
          <a:xfrm>
            <a:off x="685800" y="457200"/>
            <a:ext cx="2392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/>
              </a:rPr>
              <a:t>http://hotpot.wbl.sk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Obdĺžnik 25"/>
          <p:cNvSpPr/>
          <p:nvPr/>
        </p:nvSpPr>
        <p:spPr>
          <a:xfrm>
            <a:off x="4648200" y="457200"/>
            <a:ext cx="3764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/>
              </a:rPr>
              <a:t>http://www.englishexercises.org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Obdĺžnik 22"/>
          <p:cNvSpPr/>
          <p:nvPr/>
        </p:nvSpPr>
        <p:spPr>
          <a:xfrm>
            <a:off x="762000" y="3200400"/>
            <a:ext cx="1963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sk.wikipedia.org</a:t>
            </a:r>
            <a:endParaRPr lang="sk-SK" dirty="0"/>
          </a:p>
        </p:txBody>
      </p:sp>
      <p:sp>
        <p:nvSpPr>
          <p:cNvPr id="27" name="Obdĺžnik 26"/>
          <p:cNvSpPr/>
          <p:nvPr/>
        </p:nvSpPr>
        <p:spPr>
          <a:xfrm>
            <a:off x="4648200" y="1447800"/>
            <a:ext cx="178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ucmehrou.wbl.sk</a:t>
            </a:r>
            <a:endParaRPr lang="sk-SK" dirty="0"/>
          </a:p>
        </p:txBody>
      </p:sp>
      <p:sp>
        <p:nvSpPr>
          <p:cNvPr id="28" name="Obdĺžnik 27"/>
          <p:cNvSpPr/>
          <p:nvPr/>
        </p:nvSpPr>
        <p:spPr>
          <a:xfrm>
            <a:off x="762000" y="2667000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www.alinka.sk</a:t>
            </a:r>
            <a:endParaRPr lang="sk-SK" dirty="0"/>
          </a:p>
        </p:txBody>
      </p:sp>
      <p:pic>
        <p:nvPicPr>
          <p:cNvPr id="29" name="Picture 2" descr="http://files.skolakov.webnode.cz/200003135-afdcbb0d71/farm%C3%A1%C5%99.gif"/>
          <p:cNvPicPr>
            <a:picLocks noChangeAspect="1" noChangeArrowheads="1"/>
          </p:cNvPicPr>
          <p:nvPr/>
        </p:nvPicPr>
        <p:blipFill>
          <a:blip r:embed="rId9" cstate="print"/>
          <a:srcRect t="8954"/>
          <a:stretch>
            <a:fillRect/>
          </a:stretch>
        </p:blipFill>
        <p:spPr bwMode="auto">
          <a:xfrm flipH="1">
            <a:off x="-152400" y="4648200"/>
            <a:ext cx="2376042" cy="2006871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afhaf.cz/fotky8549/koka_pes_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638800"/>
            <a:ext cx="1488558" cy="984739"/>
          </a:xfrm>
          <a:prstGeom prst="rect">
            <a:avLst/>
          </a:prstGeom>
          <a:noFill/>
        </p:spPr>
      </p:pic>
      <p:pic>
        <p:nvPicPr>
          <p:cNvPr id="1030" name="Picture 6" descr="http://pes.zvieratadoma.sk/repository/layout/obrazky_zvirat/pe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2886075" cy="43338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4" name="Picture 10" descr="http://pes.zvieratadoma.sk/repository/layout/obrazky_zvirat/pes4-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609600"/>
            <a:ext cx="4438650" cy="1552576"/>
          </a:xfrm>
          <a:prstGeom prst="rect">
            <a:avLst/>
          </a:prstGeom>
          <a:noFill/>
        </p:spPr>
      </p:pic>
      <p:pic>
        <p:nvPicPr>
          <p:cNvPr id="1036" name="Picture 12" descr="http://pes.zvieratadoma.sk/repository/layout/obrazky_zvirat/pes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3048000"/>
            <a:ext cx="2085455" cy="196215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7" name="Zaoblený obdĺžnik 16"/>
          <p:cNvSpPr/>
          <p:nvPr/>
        </p:nvSpPr>
        <p:spPr>
          <a:xfrm>
            <a:off x="381000" y="304800"/>
            <a:ext cx="19050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PES</a:t>
            </a:r>
            <a:endParaRPr lang="sk-SK" sz="88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1052" name="Picture 28" descr="http://www.najkrajsiestvorenia.estranky.cz/img/original/63/2kresleny-pes.p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7200" y="5427104"/>
            <a:ext cx="1066800" cy="1430896"/>
          </a:xfrm>
          <a:prstGeom prst="rect">
            <a:avLst/>
          </a:prstGeom>
          <a:noFill/>
        </p:spPr>
      </p:pic>
      <p:pic>
        <p:nvPicPr>
          <p:cNvPr id="19" name="Picture 8" descr="http://pes.zvieratadoma.sk/repository/layout/obrazky_zvirat/pes1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5791200"/>
            <a:ext cx="1362955" cy="8382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0" name="Ovál 19"/>
          <p:cNvSpPr/>
          <p:nvPr/>
        </p:nvSpPr>
        <p:spPr>
          <a:xfrm>
            <a:off x="6553200" y="32766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b="1" dirty="0" err="1" smtClean="0"/>
              <a:t>fenka</a:t>
            </a:r>
            <a:endParaRPr lang="sk-SK" sz="3200" b="1" dirty="0"/>
          </a:p>
        </p:txBody>
      </p:sp>
      <p:sp>
        <p:nvSpPr>
          <p:cNvPr id="21" name="Ovál 20"/>
          <p:cNvSpPr/>
          <p:nvPr/>
        </p:nvSpPr>
        <p:spPr>
          <a:xfrm>
            <a:off x="2895600" y="43434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b="1" dirty="0" smtClean="0"/>
              <a:t>šteňa</a:t>
            </a:r>
            <a:endParaRPr lang="sk-SK" sz="3200" b="1" dirty="0"/>
          </a:p>
        </p:txBody>
      </p:sp>
      <p:sp>
        <p:nvSpPr>
          <p:cNvPr id="22" name="Ovál 21"/>
          <p:cNvSpPr/>
          <p:nvPr/>
        </p:nvSpPr>
        <p:spPr>
          <a:xfrm>
            <a:off x="6781800" y="1524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pes</a:t>
            </a:r>
            <a:endParaRPr lang="sk-SK" sz="3600" b="1" dirty="0"/>
          </a:p>
        </p:txBody>
      </p:sp>
      <p:pic>
        <p:nvPicPr>
          <p:cNvPr id="29700" name="Picture 4" descr="http://img.karaoke-lyrics.net/img/artists/36286/soundtrack-scooby-doo-ceske-texty-20672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6400" y="990600"/>
            <a:ext cx="1485900" cy="1485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ál 18"/>
          <p:cNvSpPr/>
          <p:nvPr/>
        </p:nvSpPr>
        <p:spPr>
          <a:xfrm>
            <a:off x="2895600" y="43434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b="1" dirty="0" smtClean="0"/>
              <a:t>šteňa</a:t>
            </a:r>
            <a:endParaRPr lang="sk-SK" sz="3200" b="1" dirty="0"/>
          </a:p>
        </p:txBody>
      </p:sp>
      <p:sp>
        <p:nvSpPr>
          <p:cNvPr id="18" name="Ovál 17"/>
          <p:cNvSpPr/>
          <p:nvPr/>
        </p:nvSpPr>
        <p:spPr>
          <a:xfrm>
            <a:off x="6553200" y="32766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b="1" dirty="0" err="1" smtClean="0"/>
              <a:t>fenka</a:t>
            </a:r>
            <a:endParaRPr lang="sk-SK" sz="3200" b="1" dirty="0"/>
          </a:p>
        </p:txBody>
      </p:sp>
      <p:sp>
        <p:nvSpPr>
          <p:cNvPr id="16" name="Ovál 15"/>
          <p:cNvSpPr/>
          <p:nvPr/>
        </p:nvSpPr>
        <p:spPr>
          <a:xfrm>
            <a:off x="6781800" y="3048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pes</a:t>
            </a:r>
            <a:endParaRPr lang="sk-SK" sz="3600" b="1" dirty="0"/>
          </a:p>
        </p:txBody>
      </p:sp>
      <p:pic>
        <p:nvPicPr>
          <p:cNvPr id="1030" name="Picture 6" descr="http://pes.zvieratadoma.sk/repository/layout/obrazky_zvirat/pes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362200"/>
            <a:ext cx="2886075" cy="433387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4" name="Picture 10" descr="http://pes.zvieratadoma.sk/repository/layout/obrazky_zvirat/pes4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914400"/>
            <a:ext cx="4438650" cy="1552576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36" name="Picture 12" descr="http://pes.zvieratadoma.sk/repository/layout/obrazky_zvirat/pes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048000"/>
            <a:ext cx="2085455" cy="196215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7" name="Zaoblený obdĺžnik 16"/>
          <p:cNvSpPr/>
          <p:nvPr/>
        </p:nvSpPr>
        <p:spPr>
          <a:xfrm>
            <a:off x="381000" y="304800"/>
            <a:ext cx="19050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PES</a:t>
            </a:r>
            <a:endParaRPr lang="sk-SK" sz="88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1052" name="Picture 28" descr="http://www.najkrajsiestvorenia.estranky.cz/img/original/63/2kresleny-pes.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5427104"/>
            <a:ext cx="1066800" cy="1430896"/>
          </a:xfrm>
          <a:prstGeom prst="rect">
            <a:avLst/>
          </a:prstGeom>
          <a:noFill/>
        </p:spPr>
      </p:pic>
      <p:sp>
        <p:nvSpPr>
          <p:cNvPr id="20" name="Ovál 19"/>
          <p:cNvSpPr/>
          <p:nvPr/>
        </p:nvSpPr>
        <p:spPr>
          <a:xfrm>
            <a:off x="6553200" y="32766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200" b="1" dirty="0"/>
          </a:p>
        </p:txBody>
      </p:sp>
      <p:sp>
        <p:nvSpPr>
          <p:cNvPr id="21" name="Ovál 20"/>
          <p:cNvSpPr/>
          <p:nvPr/>
        </p:nvSpPr>
        <p:spPr>
          <a:xfrm>
            <a:off x="2895600" y="43434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200" b="1" dirty="0"/>
          </a:p>
        </p:txBody>
      </p:sp>
      <p:sp>
        <p:nvSpPr>
          <p:cNvPr id="13" name="Obdĺžnik 12"/>
          <p:cNvSpPr/>
          <p:nvPr/>
        </p:nvSpPr>
        <p:spPr>
          <a:xfrm>
            <a:off x="1371600" y="60960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Obláčik 14"/>
          <p:cNvSpPr/>
          <p:nvPr/>
        </p:nvSpPr>
        <p:spPr>
          <a:xfrm>
            <a:off x="2438400" y="152400"/>
            <a:ext cx="4572000" cy="838200"/>
          </a:xfrm>
          <a:prstGeom prst="cloudCallout">
            <a:avLst>
              <a:gd name="adj1" fmla="val -47251"/>
              <a:gd name="adj2" fmla="val 77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Ovál 21"/>
          <p:cNvSpPr/>
          <p:nvPr/>
        </p:nvSpPr>
        <p:spPr>
          <a:xfrm>
            <a:off x="6781800" y="3048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pic>
        <p:nvPicPr>
          <p:cNvPr id="23" name="Picture 4" descr="http://img.karaoke-lyrics.net/img/artists/36286/soundtrack-scooby-doo-ceske-texty-206721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1752600" y="1066800"/>
            <a:ext cx="1371600" cy="1485900"/>
          </a:xfrm>
          <a:prstGeom prst="rect">
            <a:avLst/>
          </a:prstGeom>
          <a:noFill/>
        </p:spPr>
      </p:pic>
      <p:pic>
        <p:nvPicPr>
          <p:cNvPr id="14" name="Picture 2" descr="http://www.clipartsegifs.com.br/cliparts/variados/scoobydoo/scoobydoo00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1" y="5448298"/>
            <a:ext cx="914400" cy="12573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2.gstatic.com/images?q=tbn:ANd9GcTsSxltgqmYSE9WrTFnxRyZmzB_9cwkd8jDXJMS5e_HEF5r3Iz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133600"/>
            <a:ext cx="2286000" cy="1724025"/>
          </a:xfrm>
          <a:prstGeom prst="ellipse">
            <a:avLst/>
          </a:prstGeom>
          <a:noFill/>
        </p:spPr>
      </p:pic>
      <p:pic>
        <p:nvPicPr>
          <p:cNvPr id="1028" name="Picture 4" descr="http://www.hafhaf.cz/fotky8549/obrazek_na_hafha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685800"/>
            <a:ext cx="3552568" cy="1752601"/>
          </a:xfrm>
          <a:prstGeom prst="ellipse">
            <a:avLst/>
          </a:prstGeom>
          <a:noFill/>
        </p:spPr>
      </p:pic>
      <p:pic>
        <p:nvPicPr>
          <p:cNvPr id="1048" name="Picture 24" descr="http://www.chovmixarari.sk/fotky3882/3126_pes-kupanie.gi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810000"/>
            <a:ext cx="1905000" cy="1511301"/>
          </a:xfrm>
          <a:prstGeom prst="ellipse">
            <a:avLst/>
          </a:prstGeom>
          <a:noFill/>
        </p:spPr>
      </p:pic>
      <p:pic>
        <p:nvPicPr>
          <p:cNvPr id="1050" name="Picture 26" descr="http://t3.gstatic.com/images?q=tbn:ANd9GcSNRAp40OfmPgnWUIzp-PPSIqRUlGz8HErcNIRR1my_AwYG4S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52400"/>
            <a:ext cx="2800350" cy="1628776"/>
          </a:xfrm>
          <a:prstGeom prst="ellipse">
            <a:avLst/>
          </a:prstGeom>
          <a:noFill/>
        </p:spPr>
      </p:pic>
      <p:sp>
        <p:nvSpPr>
          <p:cNvPr id="17" name="Zaoblený obdĺžnik 16"/>
          <p:cNvSpPr/>
          <p:nvPr/>
        </p:nvSpPr>
        <p:spPr>
          <a:xfrm>
            <a:off x="228600" y="533400"/>
            <a:ext cx="31242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800" b="1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Pes potrebuje:</a:t>
            </a:r>
            <a:endParaRPr lang="sk-SK" sz="4800" b="1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sp>
        <p:nvSpPr>
          <p:cNvPr id="15" name="Obdĺžnik 14"/>
          <p:cNvSpPr/>
          <p:nvPr/>
        </p:nvSpPr>
        <p:spPr>
          <a:xfrm>
            <a:off x="2743200" y="2286000"/>
            <a:ext cx="3810000" cy="304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sk-SK" dirty="0" smtClean="0"/>
              <a:t> pelech, miesto na spanie</a:t>
            </a:r>
          </a:p>
          <a:p>
            <a:pPr algn="ctr">
              <a:buFont typeface="Wingdings" pitchFamily="2" charset="2"/>
              <a:buChar char="v"/>
            </a:pPr>
            <a:r>
              <a:rPr lang="sk-SK" dirty="0" smtClean="0"/>
              <a:t> misku na jedlo a vodu</a:t>
            </a:r>
          </a:p>
          <a:p>
            <a:pPr algn="ctr">
              <a:buFont typeface="Wingdings" pitchFamily="2" charset="2"/>
              <a:buChar char="v"/>
            </a:pPr>
            <a:r>
              <a:rPr lang="sk-SK" dirty="0" smtClean="0"/>
              <a:t> pevný obojok, vôdzku a náhubok</a:t>
            </a:r>
          </a:p>
          <a:p>
            <a:pPr algn="ctr">
              <a:buFont typeface="Wingdings" pitchFamily="2" charset="2"/>
              <a:buChar char="v"/>
            </a:pPr>
            <a:r>
              <a:rPr lang="sk-SK" dirty="0" smtClean="0"/>
              <a:t> kefy a hrebene podľa druhu srsti, šampón pre psov</a:t>
            </a:r>
          </a:p>
          <a:p>
            <a:pPr algn="ctr">
              <a:buFont typeface="Wingdings" pitchFamily="2" charset="2"/>
              <a:buChar char="v"/>
            </a:pPr>
            <a:r>
              <a:rPr lang="sk-SK" dirty="0" smtClean="0"/>
              <a:t> prostriedok na čistenie očí, uší, kliešte na  pazúry</a:t>
            </a:r>
          </a:p>
          <a:p>
            <a:pPr algn="ctr">
              <a:buFont typeface="Wingdings" pitchFamily="2" charset="2"/>
              <a:buChar char="v"/>
            </a:pPr>
            <a:r>
              <a:rPr lang="sk-SK" dirty="0" smtClean="0"/>
              <a:t> hračky určené špeciálne pre psov</a:t>
            </a:r>
          </a:p>
          <a:p>
            <a:pPr algn="ctr">
              <a:buFont typeface="Wingdings" pitchFamily="2" charset="2"/>
              <a:buChar char="v"/>
            </a:pPr>
            <a:r>
              <a:rPr lang="sk-SK" dirty="0" smtClean="0"/>
              <a:t> veľa lásky</a:t>
            </a:r>
            <a:endParaRPr lang="sk-SK" dirty="0"/>
          </a:p>
        </p:txBody>
      </p:sp>
      <p:pic>
        <p:nvPicPr>
          <p:cNvPr id="25606" name="Picture 6" descr="http://www.totalgifs.com/scooby-doo/3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1600200"/>
            <a:ext cx="2406316" cy="2286000"/>
          </a:xfrm>
          <a:prstGeom prst="rect">
            <a:avLst/>
          </a:prstGeom>
          <a:noFill/>
        </p:spPr>
      </p:pic>
      <p:pic>
        <p:nvPicPr>
          <p:cNvPr id="16" name="Picture 2" descr="http://www.clipartsegifs.com.br/cliparts/variados/scoobydoo/scoobydoo00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001000" y="4953000"/>
            <a:ext cx="931333" cy="1676400"/>
          </a:xfrm>
          <a:prstGeom prst="rect">
            <a:avLst/>
          </a:prstGeom>
          <a:noFill/>
        </p:spPr>
      </p:pic>
      <p:pic>
        <p:nvPicPr>
          <p:cNvPr id="1040" name="Picture 16" descr="http://zkralovstvi.wbs.cz/zpravy/hexa_1.gif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4572000"/>
            <a:ext cx="2667000" cy="1978269"/>
          </a:xfrm>
          <a:prstGeom prst="ellipse">
            <a:avLst/>
          </a:prstGeom>
          <a:noFill/>
        </p:spPr>
      </p:pic>
      <p:pic>
        <p:nvPicPr>
          <p:cNvPr id="25604" name="Picture 4" descr="http://t1.gstatic.com/images?q=tbn:ANd9GcR1iC4ZQHD4Uo-vRh-A1CqC2-6f3oETcmOySrdK1YXQ-QQjS4q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5105400"/>
            <a:ext cx="1371600" cy="1271526"/>
          </a:xfrm>
          <a:prstGeom prst="ellipse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1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256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 tmFilter="0, 0; .2, .5; .8, .5; 1, 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0" autoRev="1" fill="hold"/>
                                        <p:tgtEl>
                                          <p:spTgt spid="1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0" tmFilter="0, 0; .2, .5; .8, .5; 1, 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0" autoRev="1" fill="hold"/>
                                        <p:tgtEl>
                                          <p:spTgt spid="256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0" tmFilter="0, 0; .2, .5; .8, .5; 1, 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0" autoRev="1" fill="hold"/>
                                        <p:tgtEl>
                                          <p:spTgt spid="1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petanimal.sk/resize/domain/petanimals/files/y-macka-sa-umyva.png?w=300&amp;h=3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62000"/>
            <a:ext cx="2381250" cy="233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 descr="http://www.veterinar-vrakuna.sk/obrazky/l-menu/mac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001000" y="5486400"/>
            <a:ext cx="990600" cy="1165413"/>
          </a:xfrm>
          <a:prstGeom prst="rect">
            <a:avLst/>
          </a:prstGeom>
          <a:noFill/>
        </p:spPr>
      </p:pic>
      <p:pic>
        <p:nvPicPr>
          <p:cNvPr id="20492" name="Picture 12" descr="http://nd01.jxs.cz/235/052/0fa553373f_27396047_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86200"/>
            <a:ext cx="209754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6" name="Picture 16" descr="http://www.britskemodre.estranky.sk/img/mid/10/british.gi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2286000"/>
            <a:ext cx="3276600" cy="286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Zaoblený obdĺžnik 13"/>
          <p:cNvSpPr/>
          <p:nvPr/>
        </p:nvSpPr>
        <p:spPr>
          <a:xfrm>
            <a:off x="381000" y="304800"/>
            <a:ext cx="41148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MAČKA</a:t>
            </a:r>
            <a:endParaRPr lang="sk-SK" sz="88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3554" name="Picture 2" descr="http://www.englishexercises.org/makeagame/my_documents/my_pictures/2010/feb/53Z_august314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600" y="5804915"/>
            <a:ext cx="990600" cy="828140"/>
          </a:xfrm>
          <a:prstGeom prst="rect">
            <a:avLst/>
          </a:prstGeom>
          <a:noFill/>
        </p:spPr>
      </p:pic>
      <p:pic>
        <p:nvPicPr>
          <p:cNvPr id="23556" name="Picture 4" descr="http://www.englishexercises.org/makeagame/my_documents/my_pictures/2010/feb/7D9_july22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143000"/>
            <a:ext cx="1525384" cy="1247776"/>
          </a:xfrm>
          <a:prstGeom prst="rect">
            <a:avLst/>
          </a:prstGeom>
          <a:noFill/>
        </p:spPr>
      </p:pic>
      <p:sp>
        <p:nvSpPr>
          <p:cNvPr id="18" name="Ovál 17"/>
          <p:cNvSpPr/>
          <p:nvPr/>
        </p:nvSpPr>
        <p:spPr>
          <a:xfrm>
            <a:off x="6324600" y="28194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mačka</a:t>
            </a:r>
            <a:endParaRPr lang="sk-SK" sz="3600" b="1" dirty="0"/>
          </a:p>
        </p:txBody>
      </p:sp>
      <p:sp>
        <p:nvSpPr>
          <p:cNvPr id="19" name="Ovál 18"/>
          <p:cNvSpPr/>
          <p:nvPr/>
        </p:nvSpPr>
        <p:spPr>
          <a:xfrm>
            <a:off x="6400800" y="48006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mača</a:t>
            </a:r>
            <a:endParaRPr lang="sk-SK" sz="3600" b="1" dirty="0"/>
          </a:p>
        </p:txBody>
      </p:sp>
      <p:sp>
        <p:nvSpPr>
          <p:cNvPr id="20" name="Ovál 19"/>
          <p:cNvSpPr/>
          <p:nvPr/>
        </p:nvSpPr>
        <p:spPr>
          <a:xfrm>
            <a:off x="1981200" y="48768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kocúr</a:t>
            </a:r>
            <a:endParaRPr lang="sk-SK" sz="3600" b="1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6" name="Picture 16" descr="http://www.britskemodre.estranky.sk/img/mid/10/british.g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0"/>
            <a:ext cx="3276600" cy="286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www.petanimal.sk/resize/domain/petanimals/files/y-macka-sa-umyva.png?w=300&amp;h=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143000"/>
            <a:ext cx="2381250" cy="2333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2" name="Picture 12" descr="http://nd01.jxs.cz/235/052/0fa553373f_27396047_o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86200"/>
            <a:ext cx="2097548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Ovál 16"/>
          <p:cNvSpPr/>
          <p:nvPr/>
        </p:nvSpPr>
        <p:spPr>
          <a:xfrm>
            <a:off x="6400800" y="48006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mača</a:t>
            </a:r>
            <a:endParaRPr lang="sk-SK" sz="3600" b="1" dirty="0"/>
          </a:p>
        </p:txBody>
      </p:sp>
      <p:sp>
        <p:nvSpPr>
          <p:cNvPr id="16" name="Ovál 15"/>
          <p:cNvSpPr/>
          <p:nvPr/>
        </p:nvSpPr>
        <p:spPr>
          <a:xfrm>
            <a:off x="6248400" y="32766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mačka</a:t>
            </a:r>
            <a:endParaRPr lang="sk-SK" sz="3600" b="1" dirty="0"/>
          </a:p>
        </p:txBody>
      </p:sp>
      <p:sp>
        <p:nvSpPr>
          <p:cNvPr id="14" name="Ovál 13"/>
          <p:cNvSpPr/>
          <p:nvPr/>
        </p:nvSpPr>
        <p:spPr>
          <a:xfrm>
            <a:off x="1981200" y="48768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kocúr</a:t>
            </a:r>
            <a:endParaRPr lang="sk-SK" sz="3600" b="1" dirty="0"/>
          </a:p>
        </p:txBody>
      </p:sp>
      <p:sp>
        <p:nvSpPr>
          <p:cNvPr id="15" name="Zaoblený obdĺžnik 14"/>
          <p:cNvSpPr/>
          <p:nvPr/>
        </p:nvSpPr>
        <p:spPr>
          <a:xfrm>
            <a:off x="304800" y="457200"/>
            <a:ext cx="41148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8800" b="1" dirty="0" smtClean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Boopee" pitchFamily="2" charset="0"/>
              </a:rPr>
              <a:t>MAČKA</a:t>
            </a:r>
            <a:endParaRPr lang="sk-SK" sz="8800" b="1" dirty="0">
              <a:ln>
                <a:solidFill>
                  <a:srgbClr val="002060"/>
                </a:solidFill>
              </a:ln>
              <a:solidFill>
                <a:sysClr val="windowText" lastClr="000000"/>
              </a:solidFill>
              <a:latin typeface="Boopee" pitchFamily="2" charset="0"/>
            </a:endParaRPr>
          </a:p>
        </p:txBody>
      </p:sp>
      <p:pic>
        <p:nvPicPr>
          <p:cNvPr id="20488" name="Picture 8" descr="http://www.veterinar-vrakuna.sk/obrazky/l-menu/mack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001000" y="5486400"/>
            <a:ext cx="990600" cy="1165413"/>
          </a:xfrm>
          <a:prstGeom prst="rect">
            <a:avLst/>
          </a:prstGeom>
          <a:noFill/>
        </p:spPr>
      </p:pic>
      <p:pic>
        <p:nvPicPr>
          <p:cNvPr id="23556" name="Picture 4" descr="http://www.englishexercises.org/makeagame/my_documents/my_pictures/2010/feb/7D9_july2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143000"/>
            <a:ext cx="1525384" cy="1247776"/>
          </a:xfrm>
          <a:prstGeom prst="rect">
            <a:avLst/>
          </a:prstGeom>
          <a:noFill/>
        </p:spPr>
      </p:pic>
      <p:sp>
        <p:nvSpPr>
          <p:cNvPr id="18" name="Ovál 17"/>
          <p:cNvSpPr/>
          <p:nvPr/>
        </p:nvSpPr>
        <p:spPr>
          <a:xfrm>
            <a:off x="6248400" y="3276600"/>
            <a:ext cx="2514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9" name="Ovál 18"/>
          <p:cNvSpPr/>
          <p:nvPr/>
        </p:nvSpPr>
        <p:spPr>
          <a:xfrm>
            <a:off x="6400800" y="48006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20" name="Ovál 19"/>
          <p:cNvSpPr/>
          <p:nvPr/>
        </p:nvSpPr>
        <p:spPr>
          <a:xfrm>
            <a:off x="1981200" y="4876800"/>
            <a:ext cx="2133600" cy="685800"/>
          </a:xfrm>
          <a:prstGeom prst="ellipse">
            <a:avLst/>
          </a:prstGeom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sz="3600" b="1" dirty="0"/>
          </a:p>
        </p:txBody>
      </p:sp>
      <p:sp>
        <p:nvSpPr>
          <p:cNvPr id="12" name="Obláčik 11"/>
          <p:cNvSpPr/>
          <p:nvPr/>
        </p:nvSpPr>
        <p:spPr>
          <a:xfrm>
            <a:off x="4114800" y="228600"/>
            <a:ext cx="4572000" cy="838200"/>
          </a:xfrm>
          <a:prstGeom prst="cloudCallout">
            <a:avLst>
              <a:gd name="adj1" fmla="val -47251"/>
              <a:gd name="adj2" fmla="val 7742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TERAZ TY! </a:t>
            </a:r>
          </a:p>
          <a:p>
            <a:pPr algn="ctr"/>
            <a:r>
              <a:rPr lang="sk-SK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SKÚS POMENOVAŤ  ČLENOV ZVIERACEJ RODINY!</a:t>
            </a:r>
            <a:endParaRPr lang="sk-SK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1371600" y="6096000"/>
            <a:ext cx="2895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SPRÁVNE RIEŠENIE SA DOZVIEŠ KLIKNUTÍM NA TENTO OBRÁZOK</a:t>
            </a:r>
            <a:endParaRPr lang="sk-SK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4" name="Picture 2" descr="http://www.englishexercises.org/makeagame/my_documents/my_pictures/2010/feb/53Z_august314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28600" y="5410200"/>
            <a:ext cx="1462748" cy="122285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4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dšenie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Nadšeni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Nadšeni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1689</TotalTime>
  <Words>679</Words>
  <Application>Microsoft Office PowerPoint</Application>
  <PresentationFormat>Prezentácia na obrazovke (4:3)</PresentationFormat>
  <Paragraphs>312</Paragraphs>
  <Slides>44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44</vt:i4>
      </vt:variant>
    </vt:vector>
  </HeadingPairs>
  <TitlesOfParts>
    <vt:vector size="45" baseType="lpstr">
      <vt:lpstr>Nadšenie</vt:lpstr>
      <vt:lpstr>Prezentácia programu PowerPoint</vt:lpstr>
      <vt:lpstr>Domáce zvieratá</vt:lpstr>
      <vt:lpstr>Premiestni domáce zvieratá do gazdovského dvora.</vt:lpstr>
      <vt:lpstr>Zvieracie rodinky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ÚŽITOK Z DOMÁCICH ZVIERAT</vt:lpstr>
      <vt:lpstr>Doplň správne názvy zvierat do okienok  a dokresli zvieracie rodinky</vt:lpstr>
      <vt:lpstr>Povedz chýbajúce názvy zvierat  zo zvieracích rodín</vt:lpstr>
      <vt:lpstr>Povedz chýbajúce názvy zvierat  zo zvieracích rodín</vt:lpstr>
      <vt:lpstr>Povedz chýbajúce názvy zvierat  zo zvieracích rodín</vt:lpstr>
      <vt:lpstr>Skontroluj si odpovede</vt:lpstr>
      <vt:lpstr>Povedz, aký úžitok máme z týchto zvierat  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Domáce zvieratá</dc:title>
  <dc:creator>martuska</dc:creator>
  <cp:lastModifiedBy>Uzivatel</cp:lastModifiedBy>
  <cp:revision>212</cp:revision>
  <dcterms:created xsi:type="dcterms:W3CDTF">2012-10-18T14:54:25Z</dcterms:created>
  <dcterms:modified xsi:type="dcterms:W3CDTF">2014-04-03T17:41:19Z</dcterms:modified>
</cp:coreProperties>
</file>