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98" r:id="rId3"/>
    <p:sldId id="281" r:id="rId4"/>
    <p:sldId id="287" r:id="rId5"/>
    <p:sldId id="291" r:id="rId6"/>
    <p:sldId id="289" r:id="rId7"/>
    <p:sldId id="288" r:id="rId8"/>
    <p:sldId id="292" r:id="rId9"/>
    <p:sldId id="293" r:id="rId10"/>
    <p:sldId id="294" r:id="rId11"/>
    <p:sldId id="295" r:id="rId12"/>
    <p:sldId id="296" r:id="rId13"/>
    <p:sldId id="285" r:id="rId14"/>
    <p:sldId id="308" r:id="rId15"/>
    <p:sldId id="286" r:id="rId16"/>
    <p:sldId id="306" r:id="rId17"/>
    <p:sldId id="277" r:id="rId18"/>
    <p:sldId id="300" r:id="rId19"/>
    <p:sldId id="301" r:id="rId20"/>
    <p:sldId id="302" r:id="rId21"/>
    <p:sldId id="303" r:id="rId22"/>
    <p:sldId id="304" r:id="rId23"/>
    <p:sldId id="307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FF"/>
    <a:srgbClr val="00FFFF"/>
    <a:srgbClr val="66FFFF"/>
    <a:srgbClr val="FF0066"/>
    <a:srgbClr val="00CC66"/>
    <a:srgbClr val="FF990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8119-AAEF-470C-9025-6DAF63F066EF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01B7-CBE4-4B15-9B81-C593CB5E49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51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6DC0-3F56-49F5-A5A2-130CC3FFB43A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BC7-1CEF-47FE-8EDA-7FCA2B2A6A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67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43FF-1F9A-42A5-9484-2EA62BD8B7C4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42DD-45D4-423E-A02B-3F36984202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1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E0AF-034D-4843-8457-F6AD077E6DFD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A8C6-8829-42EB-ABF6-07542EAE855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4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9FC9-EF30-42A1-A121-4CF484D9E0D9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F61E-511B-4E67-BCBE-C050A3AF91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DA49-1619-45B6-B833-156D367621FF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FE2C-B031-40F6-B0C2-941410801C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88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8A8E-111C-4C40-9C99-44C27695CBA4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8190-E938-4072-A07C-E80F8ADBC4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3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C3A3-EB6A-4DCF-ACB9-92B6A58C6D64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88BC-F7E9-43B1-AF7B-A8AA1D8FF1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1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5F1D-A2A0-426E-BB63-6481D7DF561E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7A47-B9C1-4510-AB53-02F5D27BA9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8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3086-4C8D-4C06-B566-49E045D24148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DA27-468D-46C1-90E7-BDE889BFEE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35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F3DE-F877-4FA0-B95F-3F86F7915DC4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5F41-1E3B-4DC4-8859-4829E8813B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05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C8DF2-24EE-4CC4-871E-2377DA556CFF}" type="datetimeFigureOut">
              <a:rPr lang="sk-SK"/>
              <a:pPr>
                <a:defRPr/>
              </a:pPr>
              <a:t>23.2.2014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5D66C0-3553-47E0-B90B-739C55B1AF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627313" y="260350"/>
            <a:ext cx="3779837" cy="1143000"/>
          </a:xfrm>
        </p:spPr>
        <p:txBody>
          <a:bodyPr/>
          <a:lstStyle/>
          <a:p>
            <a:r>
              <a:rPr lang="sk-SK" sz="6000" b="1" smtClean="0">
                <a:latin typeface="Comic Sans MS" pitchFamily="66" charset="0"/>
              </a:rPr>
              <a:t>PIATOK</a:t>
            </a:r>
          </a:p>
        </p:txBody>
      </p:sp>
      <p:sp>
        <p:nvSpPr>
          <p:cNvPr id="10" name="Obláček 9"/>
          <p:cNvSpPr>
            <a:spLocks noChangeArrowheads="1"/>
          </p:cNvSpPr>
          <p:nvPr/>
        </p:nvSpPr>
        <p:spPr bwMode="auto">
          <a:xfrm>
            <a:off x="468313" y="2565400"/>
            <a:ext cx="3786187" cy="14700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339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PIATOK SME JU  CHUTNALI.</a:t>
            </a:r>
          </a:p>
        </p:txBody>
      </p:sp>
      <p:pic>
        <p:nvPicPr>
          <p:cNvPr id="43021" name="Picture 13" descr="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744912" cy="3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627313" y="333375"/>
            <a:ext cx="3708400" cy="1143000"/>
          </a:xfrm>
        </p:spPr>
        <p:txBody>
          <a:bodyPr/>
          <a:lstStyle/>
          <a:p>
            <a:r>
              <a:rPr lang="sk-SK" sz="6000" b="1" smtClean="0">
                <a:latin typeface="Comic Sans MS" pitchFamily="66" charset="0"/>
              </a:rPr>
              <a:t>SOBOTA</a:t>
            </a:r>
          </a:p>
        </p:txBody>
      </p:sp>
      <p:sp>
        <p:nvSpPr>
          <p:cNvPr id="10" name="Obláček 9"/>
          <p:cNvSpPr>
            <a:spLocks noChangeArrowheads="1"/>
          </p:cNvSpPr>
          <p:nvPr/>
        </p:nvSpPr>
        <p:spPr bwMode="auto">
          <a:xfrm>
            <a:off x="539750" y="2565400"/>
            <a:ext cx="3571875" cy="14700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C55C59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SOBOTU SME UMÝVALI RIAD.</a:t>
            </a:r>
          </a:p>
        </p:txBody>
      </p:sp>
      <p:pic>
        <p:nvPicPr>
          <p:cNvPr id="44040" name="Picture 8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96975"/>
            <a:ext cx="4608512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9" descr="6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555875" y="188913"/>
            <a:ext cx="4067175" cy="1143000"/>
          </a:xfrm>
        </p:spPr>
        <p:txBody>
          <a:bodyPr/>
          <a:lstStyle/>
          <a:p>
            <a:r>
              <a:rPr lang="sk-SK" sz="6000" b="1" smtClean="0">
                <a:latin typeface="Comic Sans MS" pitchFamily="66" charset="0"/>
              </a:rPr>
              <a:t>NEDEĽA</a:t>
            </a:r>
          </a:p>
        </p:txBody>
      </p:sp>
      <p:sp>
        <p:nvSpPr>
          <p:cNvPr id="10" name="Obláček 9"/>
          <p:cNvSpPr>
            <a:spLocks noChangeArrowheads="1"/>
          </p:cNvSpPr>
          <p:nvPr/>
        </p:nvSpPr>
        <p:spPr bwMode="auto">
          <a:xfrm>
            <a:off x="684213" y="2708275"/>
            <a:ext cx="3357562" cy="1470025"/>
          </a:xfrm>
          <a:prstGeom prst="cloudCallout">
            <a:avLst>
              <a:gd name="adj1" fmla="val -18699"/>
              <a:gd name="adj2" fmla="val 47838"/>
            </a:avLst>
          </a:prstGeom>
          <a:solidFill>
            <a:srgbClr val="00FF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k-SK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NEDEĽU  SME UTEKALI VON SA HRAŤ</a:t>
            </a:r>
            <a:endParaRPr lang="sk-SK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63" name="Picture 7" descr="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13832296-illustration-of-kids-at-a-farm - k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4392612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6013" y="260350"/>
            <a:ext cx="6851650" cy="1008063"/>
          </a:xfrm>
        </p:spPr>
        <p:txBody>
          <a:bodyPr/>
          <a:lstStyle/>
          <a:p>
            <a:r>
              <a:rPr lang="sk-SK" b="1" smtClean="0">
                <a:latin typeface="Comic Sans MS" pitchFamily="66" charset="0"/>
              </a:rPr>
              <a:t>Zopakuj si celú riekanku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412875"/>
            <a:ext cx="4402138" cy="6048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800" smtClean="0">
                <a:latin typeface="Comic Sans MS" pitchFamily="66" charset="0"/>
              </a:rPr>
              <a:t>V pondelok sme nakúpili.</a:t>
            </a:r>
            <a:r>
              <a:rPr lang="sk-SK" smtClean="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2" name="Zástupný symbol pro obsah 4"/>
          <p:cNvSpPr>
            <a:spLocks/>
          </p:cNvSpPr>
          <p:nvPr/>
        </p:nvSpPr>
        <p:spPr bwMode="auto">
          <a:xfrm>
            <a:off x="323850" y="2060575"/>
            <a:ext cx="4032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utorok sme zakúrili.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3" name="Zástupný symbol pro obsah 4"/>
          <p:cNvSpPr>
            <a:spLocks/>
          </p:cNvSpPr>
          <p:nvPr/>
        </p:nvSpPr>
        <p:spPr bwMode="auto">
          <a:xfrm>
            <a:off x="323850" y="2781300"/>
            <a:ext cx="44021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stredu kašu varili.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6" name="Zástupný symbol pro obsah 4"/>
          <p:cNvSpPr>
            <a:spLocks/>
          </p:cNvSpPr>
          <p:nvPr/>
        </p:nvSpPr>
        <p:spPr bwMode="auto">
          <a:xfrm>
            <a:off x="323850" y="3500438"/>
            <a:ext cx="44021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Vo štvrtok ju fúkali.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7" name="Zástupný symbol pro obsah 4"/>
          <p:cNvSpPr>
            <a:spLocks/>
          </p:cNvSpPr>
          <p:nvPr/>
        </p:nvSpPr>
        <p:spPr bwMode="auto">
          <a:xfrm>
            <a:off x="323850" y="4221163"/>
            <a:ext cx="44021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piatok sme ju chutnali.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8" name="Zástupný symbol pro obsah 4"/>
          <p:cNvSpPr>
            <a:spLocks/>
          </p:cNvSpPr>
          <p:nvPr/>
        </p:nvSpPr>
        <p:spPr bwMode="auto">
          <a:xfrm>
            <a:off x="323850" y="4941888"/>
            <a:ext cx="4968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sobotu sme umývali riad.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9" name="Zástupný symbol pro obsah 4"/>
          <p:cNvSpPr>
            <a:spLocks/>
          </p:cNvSpPr>
          <p:nvPr/>
        </p:nvSpPr>
        <p:spPr bwMode="auto">
          <a:xfrm>
            <a:off x="323850" y="5734050"/>
            <a:ext cx="59055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nedeľu sme utekali von sa hrať.</a:t>
            </a:r>
            <a:endParaRPr lang="sk-SK" sz="3200">
              <a:latin typeface="Comic Sans MS" pitchFamily="66" charset="0"/>
            </a:endParaRPr>
          </a:p>
        </p:txBody>
      </p:sp>
      <p:pic>
        <p:nvPicPr>
          <p:cNvPr id="29713" name="Picture 17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685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6" name="Picture 20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100806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Nepojmenovaný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8572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Nepojmenovaný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431800" cy="1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9" name="Picture 23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21163"/>
            <a:ext cx="71913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71913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13832296-illustration-of-kids-at-a-farm - kóp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89588"/>
            <a:ext cx="935037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863600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6851650" cy="1008063"/>
          </a:xfrm>
        </p:spPr>
        <p:txBody>
          <a:bodyPr/>
          <a:lstStyle/>
          <a:p>
            <a:r>
              <a:rPr lang="sk-SK" b="1" smtClean="0">
                <a:latin typeface="Comic Sans MS" pitchFamily="66" charset="0"/>
              </a:rPr>
              <a:t>Zopakuj si celú riekanku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692275" y="1341438"/>
            <a:ext cx="4402138" cy="604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k-SK" sz="2800" smtClean="0">
                <a:latin typeface="Comic Sans MS" pitchFamily="66" charset="0"/>
              </a:rPr>
              <a:t>V pondelok sme nakúpili.</a:t>
            </a:r>
            <a:r>
              <a:rPr lang="sk-SK" smtClean="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2" name="Zástupný symbol pro obsah 4"/>
          <p:cNvSpPr>
            <a:spLocks/>
          </p:cNvSpPr>
          <p:nvPr/>
        </p:nvSpPr>
        <p:spPr bwMode="auto">
          <a:xfrm>
            <a:off x="1692275" y="2060575"/>
            <a:ext cx="4032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utorok sme zakúrili.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3" name="Zástupný symbol pro obsah 4"/>
          <p:cNvSpPr>
            <a:spLocks/>
          </p:cNvSpPr>
          <p:nvPr/>
        </p:nvSpPr>
        <p:spPr bwMode="auto">
          <a:xfrm>
            <a:off x="1692275" y="2781300"/>
            <a:ext cx="44021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stredu kašu varili.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6" name="Zástupný symbol pro obsah 4"/>
          <p:cNvSpPr>
            <a:spLocks/>
          </p:cNvSpPr>
          <p:nvPr/>
        </p:nvSpPr>
        <p:spPr bwMode="auto">
          <a:xfrm>
            <a:off x="1692275" y="3500438"/>
            <a:ext cx="44021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Vo štvrtok ju fúkali.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7" name="Zástupný symbol pro obsah 4"/>
          <p:cNvSpPr>
            <a:spLocks/>
          </p:cNvSpPr>
          <p:nvPr/>
        </p:nvSpPr>
        <p:spPr bwMode="auto">
          <a:xfrm>
            <a:off x="1692275" y="4292600"/>
            <a:ext cx="44021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piatok sme ju chutnali.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8" name="Zástupný symbol pro obsah 4"/>
          <p:cNvSpPr>
            <a:spLocks/>
          </p:cNvSpPr>
          <p:nvPr/>
        </p:nvSpPr>
        <p:spPr bwMode="auto">
          <a:xfrm>
            <a:off x="1692275" y="5157788"/>
            <a:ext cx="4968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sobotu sme umývali riad.</a:t>
            </a:r>
            <a:r>
              <a:rPr lang="sk-SK" sz="3200">
                <a:latin typeface="Comic Sans MS" pitchFamily="66" charset="0"/>
              </a:rPr>
              <a:t>                            </a:t>
            </a:r>
          </a:p>
        </p:txBody>
      </p:sp>
      <p:sp>
        <p:nvSpPr>
          <p:cNvPr id="9" name="Zástupný symbol pro obsah 4"/>
          <p:cNvSpPr>
            <a:spLocks/>
          </p:cNvSpPr>
          <p:nvPr/>
        </p:nvSpPr>
        <p:spPr bwMode="auto">
          <a:xfrm>
            <a:off x="1692275" y="5949950"/>
            <a:ext cx="59055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k-SK" sz="2800">
                <a:latin typeface="Comic Sans MS" pitchFamily="66" charset="0"/>
              </a:rPr>
              <a:t>V nedeľu sme utekali von sa hrať.</a:t>
            </a:r>
            <a:endParaRPr lang="sk-SK" sz="3200">
              <a:latin typeface="Comic Sans MS" pitchFamily="66" charset="0"/>
            </a:endParaRPr>
          </a:p>
        </p:txBody>
      </p:sp>
      <p:pic>
        <p:nvPicPr>
          <p:cNvPr id="58378" name="Picture 10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858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100806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Nepojmenovaný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0"/>
            <a:ext cx="8572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Nepojmenovaný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4318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71913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15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71913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4" name="Picture 16" descr="13832296-illustration-of-kids-at-a-farm - kóp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935038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5" name="Picture 17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6360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2087562" cy="935038"/>
          </a:xfrm>
        </p:spPr>
        <p:txBody>
          <a:bodyPr/>
          <a:lstStyle/>
          <a:p>
            <a:r>
              <a:rPr lang="sk-SK" b="1" smtClean="0">
                <a:solidFill>
                  <a:srgbClr val="00FFFF"/>
                </a:solidFill>
                <a:latin typeface="Comic Sans MS" pitchFamily="66" charset="0"/>
              </a:rPr>
              <a:t>VČERA</a:t>
            </a:r>
            <a:endParaRPr lang="sk-SK" b="1" smtClean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2400" b="1" smtClean="0">
                <a:latin typeface="Comic Sans MS" pitchFamily="66" charset="0"/>
              </a:rPr>
              <a:t>Vieš aký je dnes deň?  Správne doplň názvy dní.</a:t>
            </a:r>
            <a:endParaRPr lang="sk-SK" smtClean="0">
              <a:latin typeface="Comic Sans MS" pitchFamily="66" charset="0"/>
            </a:endParaRPr>
          </a:p>
        </p:txBody>
      </p:sp>
      <p:cxnSp>
        <p:nvCxnSpPr>
          <p:cNvPr id="7" name="Přímá spojovací šipka 6"/>
          <p:cNvCxnSpPr>
            <a:cxnSpLocks noChangeShapeType="1"/>
          </p:cNvCxnSpPr>
          <p:nvPr/>
        </p:nvCxnSpPr>
        <p:spPr bwMode="auto">
          <a:xfrm>
            <a:off x="5508625" y="836613"/>
            <a:ext cx="500063" cy="15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Přímá spojovací šipka 10"/>
          <p:cNvCxnSpPr>
            <a:cxnSpLocks noChangeShapeType="1"/>
          </p:cNvCxnSpPr>
          <p:nvPr/>
        </p:nvCxnSpPr>
        <p:spPr bwMode="auto">
          <a:xfrm>
            <a:off x="2916238" y="836613"/>
            <a:ext cx="500062" cy="1587"/>
          </a:xfrm>
          <a:prstGeom prst="straightConnector1">
            <a:avLst/>
          </a:prstGeom>
          <a:noFill/>
          <a:ln w="317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1042988" y="3068638"/>
            <a:ext cx="7056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latin typeface="Comic Sans MS" pitchFamily="66" charset="0"/>
              </a:rPr>
              <a:t>včera </a:t>
            </a:r>
            <a:r>
              <a:rPr lang="sk-SK" sz="3200" b="1">
                <a:latin typeface="Comic Sans MS" pitchFamily="66" charset="0"/>
              </a:rPr>
              <a:t>       </a:t>
            </a:r>
            <a:r>
              <a:rPr lang="sk-SK" sz="2400" b="1">
                <a:latin typeface="Comic Sans MS" pitchFamily="66" charset="0"/>
              </a:rPr>
              <a:t>dnes           zajtra</a:t>
            </a:r>
            <a:endParaRPr lang="sk-SK" sz="3200" b="1">
              <a:latin typeface="Comic Sans MS" pitchFamily="66" charset="0"/>
            </a:endParaRPr>
          </a:p>
        </p:txBody>
      </p:sp>
      <p:sp>
        <p:nvSpPr>
          <p:cNvPr id="5" name="Nadpis 1"/>
          <p:cNvSpPr>
            <a:spLocks/>
          </p:cNvSpPr>
          <p:nvPr/>
        </p:nvSpPr>
        <p:spPr bwMode="auto">
          <a:xfrm>
            <a:off x="3419475" y="188913"/>
            <a:ext cx="1871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400" b="1">
                <a:solidFill>
                  <a:srgbClr val="FF0066"/>
                </a:solidFill>
                <a:latin typeface="Comic Sans MS" pitchFamily="66" charset="0"/>
              </a:rPr>
              <a:t>DNES</a:t>
            </a:r>
            <a:endParaRPr lang="sk-SK" sz="4400" b="1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6" name="Nadpis 1"/>
          <p:cNvSpPr>
            <a:spLocks/>
          </p:cNvSpPr>
          <p:nvPr/>
        </p:nvSpPr>
        <p:spPr bwMode="auto">
          <a:xfrm>
            <a:off x="6084888" y="404813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400" b="1">
                <a:solidFill>
                  <a:srgbClr val="00CC00"/>
                </a:solidFill>
                <a:latin typeface="Comic Sans MS" pitchFamily="66" charset="0"/>
              </a:rPr>
              <a:t>ZAJTRA</a:t>
            </a:r>
          </a:p>
        </p:txBody>
      </p:sp>
      <p:sp>
        <p:nvSpPr>
          <p:cNvPr id="8" name="Zástupný symbol pro obsah 2"/>
          <p:cNvSpPr>
            <a:spLocks/>
          </p:cNvSpPr>
          <p:nvPr/>
        </p:nvSpPr>
        <p:spPr bwMode="auto">
          <a:xfrm>
            <a:off x="1763713" y="386080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00FFFF"/>
                </a:solidFill>
                <a:latin typeface="Comic Sans MS" pitchFamily="66" charset="0"/>
              </a:rPr>
              <a:t>nedeľa</a:t>
            </a:r>
            <a:endParaRPr lang="sk-SK" sz="3200" b="1">
              <a:latin typeface="Comic Sans MS" pitchFamily="66" charset="0"/>
            </a:endParaRP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3779838" y="386080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FF3399"/>
                </a:solidFill>
                <a:latin typeface="Comic Sans MS" pitchFamily="66" charset="0"/>
              </a:rPr>
              <a:t>pondelok</a:t>
            </a:r>
          </a:p>
        </p:txBody>
      </p:sp>
      <p:sp>
        <p:nvSpPr>
          <p:cNvPr id="10" name="Zástupný symbol pro obsah 2"/>
          <p:cNvSpPr>
            <a:spLocks/>
          </p:cNvSpPr>
          <p:nvPr/>
        </p:nvSpPr>
        <p:spPr bwMode="auto">
          <a:xfrm>
            <a:off x="5940425" y="3860800"/>
            <a:ext cx="1584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00CC00"/>
                </a:solidFill>
                <a:latin typeface="Comic Sans MS" pitchFamily="66" charset="0"/>
              </a:rPr>
              <a:t>utorok</a:t>
            </a:r>
            <a:r>
              <a:rPr lang="sk-SK" sz="2400">
                <a:solidFill>
                  <a:srgbClr val="00CC00"/>
                </a:solidFill>
                <a:latin typeface="Comic Sans MS" pitchFamily="66" charset="0"/>
              </a:rPr>
              <a:t>             </a:t>
            </a:r>
            <a:endParaRPr lang="sk-SK" sz="320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2087562" cy="935038"/>
          </a:xfrm>
        </p:spPr>
        <p:txBody>
          <a:bodyPr/>
          <a:lstStyle/>
          <a:p>
            <a:r>
              <a:rPr lang="sk-SK" b="1" smtClean="0">
                <a:solidFill>
                  <a:srgbClr val="00FFFF"/>
                </a:solidFill>
                <a:latin typeface="Comic Sans MS" pitchFamily="66" charset="0"/>
              </a:rPr>
              <a:t>VČERA</a:t>
            </a:r>
            <a:endParaRPr lang="sk-SK" b="1" smtClean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sk-SK" sz="2400" b="1" smtClean="0">
                <a:latin typeface="Comic Sans MS" pitchFamily="66" charset="0"/>
              </a:rPr>
              <a:t>Vieš aký je dnes deň?  Správne doplň názvy dní.</a:t>
            </a:r>
            <a:endParaRPr lang="sk-SK" smtClean="0">
              <a:latin typeface="Comic Sans MS" pitchFamily="66" charset="0"/>
            </a:endParaRPr>
          </a:p>
        </p:txBody>
      </p:sp>
      <p:cxnSp>
        <p:nvCxnSpPr>
          <p:cNvPr id="7" name="Přímá spojovací šipka 6"/>
          <p:cNvCxnSpPr>
            <a:cxnSpLocks noChangeShapeType="1"/>
          </p:cNvCxnSpPr>
          <p:nvPr/>
        </p:nvCxnSpPr>
        <p:spPr bwMode="auto">
          <a:xfrm>
            <a:off x="5508625" y="836613"/>
            <a:ext cx="500063" cy="158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Přímá spojovací šipka 10"/>
          <p:cNvCxnSpPr>
            <a:cxnSpLocks noChangeShapeType="1"/>
          </p:cNvCxnSpPr>
          <p:nvPr/>
        </p:nvCxnSpPr>
        <p:spPr bwMode="auto">
          <a:xfrm>
            <a:off x="2916238" y="836613"/>
            <a:ext cx="500062" cy="1587"/>
          </a:xfrm>
          <a:prstGeom prst="straightConnector1">
            <a:avLst/>
          </a:prstGeom>
          <a:noFill/>
          <a:ln w="31750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ástupný symbol pro obsah 2"/>
          <p:cNvSpPr>
            <a:spLocks/>
          </p:cNvSpPr>
          <p:nvPr/>
        </p:nvSpPr>
        <p:spPr bwMode="auto">
          <a:xfrm>
            <a:off x="1116013" y="1916113"/>
            <a:ext cx="7056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latin typeface="Comic Sans MS" pitchFamily="66" charset="0"/>
              </a:rPr>
              <a:t>včera </a:t>
            </a:r>
            <a:r>
              <a:rPr lang="sk-SK" sz="3200" b="1">
                <a:latin typeface="Comic Sans MS" pitchFamily="66" charset="0"/>
              </a:rPr>
              <a:t>       </a:t>
            </a:r>
            <a:r>
              <a:rPr lang="sk-SK" sz="2400" b="1">
                <a:latin typeface="Comic Sans MS" pitchFamily="66" charset="0"/>
              </a:rPr>
              <a:t>dnes           zajtra</a:t>
            </a:r>
            <a:endParaRPr lang="sk-SK" sz="3200" b="1">
              <a:latin typeface="Comic Sans MS" pitchFamily="66" charset="0"/>
            </a:endParaRPr>
          </a:p>
        </p:txBody>
      </p:sp>
      <p:sp>
        <p:nvSpPr>
          <p:cNvPr id="5" name="Nadpis 1"/>
          <p:cNvSpPr>
            <a:spLocks/>
          </p:cNvSpPr>
          <p:nvPr/>
        </p:nvSpPr>
        <p:spPr bwMode="auto">
          <a:xfrm>
            <a:off x="3419475" y="188913"/>
            <a:ext cx="1871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400" b="1">
                <a:solidFill>
                  <a:srgbClr val="FF0066"/>
                </a:solidFill>
                <a:latin typeface="Comic Sans MS" pitchFamily="66" charset="0"/>
              </a:rPr>
              <a:t>DNES</a:t>
            </a:r>
            <a:endParaRPr lang="sk-SK" sz="4400" b="1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6" name="Nadpis 1"/>
          <p:cNvSpPr>
            <a:spLocks/>
          </p:cNvSpPr>
          <p:nvPr/>
        </p:nvSpPr>
        <p:spPr bwMode="auto">
          <a:xfrm>
            <a:off x="6084888" y="404813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4400" b="1">
                <a:solidFill>
                  <a:srgbClr val="00CC00"/>
                </a:solidFill>
                <a:latin typeface="Comic Sans MS" pitchFamily="66" charset="0"/>
              </a:rPr>
              <a:t>ZAJTRA</a:t>
            </a:r>
          </a:p>
        </p:txBody>
      </p:sp>
      <p:sp>
        <p:nvSpPr>
          <p:cNvPr id="8" name="Zástupný symbol pro obsah 2"/>
          <p:cNvSpPr>
            <a:spLocks/>
          </p:cNvSpPr>
          <p:nvPr/>
        </p:nvSpPr>
        <p:spPr bwMode="auto">
          <a:xfrm>
            <a:off x="1835150" y="2492375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00FFFF"/>
                </a:solidFill>
                <a:latin typeface="Comic Sans MS" pitchFamily="66" charset="0"/>
              </a:rPr>
              <a:t>nedeľa</a:t>
            </a:r>
            <a:endParaRPr lang="sk-SK" sz="3200" b="1">
              <a:latin typeface="Comic Sans MS" pitchFamily="66" charset="0"/>
            </a:endParaRPr>
          </a:p>
        </p:txBody>
      </p:sp>
      <p:sp>
        <p:nvSpPr>
          <p:cNvPr id="9" name="Zástupný symbol pro obsah 2"/>
          <p:cNvSpPr>
            <a:spLocks/>
          </p:cNvSpPr>
          <p:nvPr/>
        </p:nvSpPr>
        <p:spPr bwMode="auto">
          <a:xfrm>
            <a:off x="3851275" y="2492375"/>
            <a:ext cx="14398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FF3399"/>
                </a:solidFill>
                <a:latin typeface="Comic Sans MS" pitchFamily="66" charset="0"/>
              </a:rPr>
              <a:t>pondelok</a:t>
            </a:r>
          </a:p>
        </p:txBody>
      </p:sp>
      <p:sp>
        <p:nvSpPr>
          <p:cNvPr id="10" name="Zástupný symbol pro obsah 2"/>
          <p:cNvSpPr>
            <a:spLocks/>
          </p:cNvSpPr>
          <p:nvPr/>
        </p:nvSpPr>
        <p:spPr bwMode="auto">
          <a:xfrm>
            <a:off x="6011863" y="2492375"/>
            <a:ext cx="1584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00CC00"/>
                </a:solidFill>
                <a:latin typeface="Comic Sans MS" pitchFamily="66" charset="0"/>
              </a:rPr>
              <a:t>utorok</a:t>
            </a:r>
            <a:r>
              <a:rPr lang="sk-SK" sz="2400">
                <a:solidFill>
                  <a:srgbClr val="00CC00"/>
                </a:solidFill>
                <a:latin typeface="Comic Sans MS" pitchFamily="66" charset="0"/>
              </a:rPr>
              <a:t>             </a:t>
            </a:r>
            <a:endParaRPr lang="sk-SK" sz="3200">
              <a:latin typeface="Comic Sans MS" pitchFamily="66" charset="0"/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1187450" y="2420938"/>
            <a:ext cx="6697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" name="Zástupný symbol pro obsah 2"/>
          <p:cNvSpPr>
            <a:spLocks/>
          </p:cNvSpPr>
          <p:nvPr/>
        </p:nvSpPr>
        <p:spPr bwMode="auto">
          <a:xfrm>
            <a:off x="1116013" y="3284538"/>
            <a:ext cx="7056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latin typeface="Comic Sans MS" pitchFamily="66" charset="0"/>
              </a:rPr>
              <a:t>včera </a:t>
            </a:r>
            <a:r>
              <a:rPr lang="sk-SK" sz="3200" b="1">
                <a:latin typeface="Comic Sans MS" pitchFamily="66" charset="0"/>
              </a:rPr>
              <a:t>       </a:t>
            </a:r>
            <a:r>
              <a:rPr lang="sk-SK" sz="2400" b="1">
                <a:latin typeface="Comic Sans MS" pitchFamily="66" charset="0"/>
              </a:rPr>
              <a:t>dnes           zajtra</a:t>
            </a:r>
            <a:endParaRPr lang="sk-SK" sz="3200" b="1">
              <a:latin typeface="Comic Sans MS" pitchFamily="66" charset="0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1187450" y="3789363"/>
            <a:ext cx="6697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3" name="Zástupný symbol pro obsah 2"/>
          <p:cNvSpPr>
            <a:spLocks/>
          </p:cNvSpPr>
          <p:nvPr/>
        </p:nvSpPr>
        <p:spPr bwMode="auto">
          <a:xfrm>
            <a:off x="3779838" y="4005263"/>
            <a:ext cx="14398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FF3399"/>
                </a:solidFill>
                <a:latin typeface="Comic Sans MS" pitchFamily="66" charset="0"/>
              </a:rPr>
              <a:t>streda</a:t>
            </a:r>
          </a:p>
        </p:txBody>
      </p:sp>
      <p:sp>
        <p:nvSpPr>
          <p:cNvPr id="14" name="Zástupný symbol pro obsah 2"/>
          <p:cNvSpPr>
            <a:spLocks/>
          </p:cNvSpPr>
          <p:nvPr/>
        </p:nvSpPr>
        <p:spPr bwMode="auto">
          <a:xfrm>
            <a:off x="1116013" y="4652963"/>
            <a:ext cx="70564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latin typeface="Comic Sans MS" pitchFamily="66" charset="0"/>
              </a:rPr>
              <a:t>včera </a:t>
            </a:r>
            <a:r>
              <a:rPr lang="sk-SK" sz="3200" b="1">
                <a:latin typeface="Comic Sans MS" pitchFamily="66" charset="0"/>
              </a:rPr>
              <a:t>       </a:t>
            </a:r>
            <a:r>
              <a:rPr lang="sk-SK" sz="2400" b="1">
                <a:latin typeface="Comic Sans MS" pitchFamily="66" charset="0"/>
              </a:rPr>
              <a:t>dnes           zajtra</a:t>
            </a:r>
            <a:endParaRPr lang="sk-SK" sz="3200" b="1">
              <a:latin typeface="Comic Sans MS" pitchFamily="66" charset="0"/>
            </a:endParaRP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187450" y="5157788"/>
            <a:ext cx="6697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" name="Zástupný symbol pro obsah 2"/>
          <p:cNvSpPr>
            <a:spLocks/>
          </p:cNvSpPr>
          <p:nvPr/>
        </p:nvSpPr>
        <p:spPr bwMode="auto">
          <a:xfrm>
            <a:off x="1835150" y="5229225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sk-SK" sz="2400" b="1">
                <a:solidFill>
                  <a:srgbClr val="00FFFF"/>
                </a:solidFill>
                <a:latin typeface="Comic Sans MS" pitchFamily="66" charset="0"/>
              </a:rPr>
              <a:t>štvrtok</a:t>
            </a:r>
            <a:endParaRPr lang="sk-SK" sz="3200" b="1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56332" grpId="0" animBg="1"/>
      <p:bldP spid="56334" grpId="0" animBg="1"/>
      <p:bldP spid="563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1767" name="Picture 23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8" name="Picture 24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9" name="Picture 25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0" name="Picture 26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129540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31776" name="Picture 32" descr="13832296-illustration-of-kids-at-a-farm - kó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8" name="Picture 34" descr="EG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9" name="Picture 35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668963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6 L -0.09983 -0.4881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9"/>
                  </p:tgtEl>
                </p:cond>
              </p:nextCondLst>
            </p:seq>
          </p:childTnLst>
        </p:cTn>
      </p:par>
    </p:tnLst>
    <p:bldLst>
      <p:bldP spid="2" grpId="0"/>
      <p:bldP spid="31762" grpId="0" animBg="1"/>
      <p:bldP spid="31763" grpId="0" animBg="1"/>
      <p:bldP spid="31764" grpId="0" animBg="1"/>
      <p:bldP spid="31765" grpId="0" animBg="1"/>
      <p:bldP spid="31766" grpId="0" animBg="1"/>
      <p:bldP spid="31772" grpId="0" animBg="1"/>
      <p:bldP spid="317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0184" name="Picture 8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129540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0190" name="Picture 14" descr="13832296-illustration-of-kids-at-a-farm - kó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 descr="EG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668963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0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0417E-6 L -0.61822 -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20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1208" name="Picture 8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129540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1214" name="Picture 14" descr="13832296-illustration-of-kids-at-a-farm - kó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EG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6" name="Picture 16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607E-8 L -0.16528 -0.517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2411413" y="404813"/>
            <a:ext cx="4429125" cy="857250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771775" y="333375"/>
            <a:ext cx="3671888" cy="1000125"/>
          </a:xfrm>
        </p:spPr>
        <p:txBody>
          <a:bodyPr/>
          <a:lstStyle/>
          <a:p>
            <a:r>
              <a:rPr lang="sk-SK" smtClean="0">
                <a:latin typeface="Comic Sans MS" pitchFamily="66" charset="0"/>
              </a:rPr>
              <a:t>Dni v týždni</a:t>
            </a:r>
          </a:p>
        </p:txBody>
      </p:sp>
      <p:pic>
        <p:nvPicPr>
          <p:cNvPr id="47117" name="Picture 13" descr="Nepojmenovaný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5111750" cy="4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3059113" y="2060575"/>
            <a:ext cx="179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3399FF"/>
                </a:solidFill>
                <a:latin typeface="Comic Sans MS" pitchFamily="66" charset="0"/>
              </a:rPr>
              <a:t>PONDELOK</a:t>
            </a: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3059113" y="2492375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9900"/>
                </a:solidFill>
                <a:latin typeface="Comic Sans MS" pitchFamily="66" charset="0"/>
              </a:rPr>
              <a:t>UTOROK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3059113" y="2924175"/>
            <a:ext cx="1506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00CC66"/>
                </a:solidFill>
                <a:latin typeface="Comic Sans MS" pitchFamily="66" charset="0"/>
              </a:rPr>
              <a:t>STREDA</a:t>
            </a: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3059113" y="3357563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66"/>
                </a:solidFill>
                <a:latin typeface="Comic Sans MS" pitchFamily="66" charset="0"/>
              </a:rPr>
              <a:t>ŠTVRTOK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3059113" y="3716338"/>
            <a:ext cx="1428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C00000"/>
                </a:solidFill>
                <a:latin typeface="Comic Sans MS" pitchFamily="66" charset="0"/>
              </a:rPr>
              <a:t>PIATOK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3059113" y="4149725"/>
            <a:ext cx="154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latin typeface="Comic Sans MS" pitchFamily="66" charset="0"/>
              </a:rPr>
              <a:t>SOBOTA</a:t>
            </a: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3132138" y="4508500"/>
            <a:ext cx="1238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>
                <a:solidFill>
                  <a:srgbClr val="FF0000"/>
                </a:solidFill>
                <a:latin typeface="Comic Sans MS" pitchFamily="66" charset="0"/>
              </a:rPr>
              <a:t>NEDEĽA</a:t>
            </a:r>
          </a:p>
        </p:txBody>
      </p:sp>
      <p:pic>
        <p:nvPicPr>
          <p:cNvPr id="47126" name="Picture 22" descr="20140532-illustration-of-a-boy-pushing-a-wheel-on-a-white-background - kóp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2011363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2232" name="Picture 8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1295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2238" name="Picture 14" descr="13832296-illustration-of-kids-at-a-farm - kó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 descr="EG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22922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3531E-6 L 0.32326 -0.493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3256" name="Picture 8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1295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3262" name="Picture 14" descr="13832296-illustration-of-kids-at-a-farm - kó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3" name="Picture 15" descr="EG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4" name="Picture 16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905E-6 L 0.75608 -0.505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3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3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4280" name="Picture 8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1295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4286" name="Picture 14" descr="13832296-illustration-of-kids-at-a-farm - kó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7" name="Picture 15" descr="EG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8" name="Picture 16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9" name="Picture 17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006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74606E-6 L -0.37014 -0.25208 " pathEditMode="relative" ptsTypes="AA">
                                      <p:cBhvr>
                                        <p:cTn id="1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71550" y="333375"/>
            <a:ext cx="7308850" cy="1143000"/>
          </a:xfrm>
        </p:spPr>
        <p:txBody>
          <a:bodyPr>
            <a:normAutofit/>
          </a:bodyPr>
          <a:lstStyle/>
          <a:p>
            <a:r>
              <a:rPr lang="sk-SK" sz="3200" b="1" smtClean="0">
                <a:latin typeface="Comic Sans MS" pitchFamily="66" charset="0"/>
              </a:rPr>
              <a:t>Pamätáš si riekanku?</a:t>
            </a:r>
            <a:br>
              <a:rPr lang="sk-SK" sz="3200" b="1" smtClean="0">
                <a:latin typeface="Comic Sans MS" pitchFamily="66" charset="0"/>
              </a:rPr>
            </a:br>
            <a:r>
              <a:rPr lang="sk-SK" sz="3200" b="1" smtClean="0">
                <a:latin typeface="Comic Sans MS" pitchFamily="66" charset="0"/>
              </a:rPr>
              <a:t> Zoraď obrázky v správnom poradí.</a:t>
            </a:r>
            <a:endParaRPr lang="sk-SK" sz="3200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95288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05105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708400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64163" y="1700213"/>
            <a:ext cx="1512887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019925" y="1700213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7352" name="Picture 8" descr="21235320-illustration-of-a-girl-holding-an-empty-plate-in-the-dining-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1295400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110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1295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987675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3284538"/>
            <a:ext cx="1512888" cy="1512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7357" name="Picture 13" descr="13832296-illustration-of-kids-at-a-farm - kó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73688"/>
            <a:ext cx="13684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8" name="Picture 14" descr="EG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129063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9" name="Picture 15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10795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0" name="Picture 16" descr="14253757-illustration-of-a-girls-washing-plates-on-a-white-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12255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6867E-6 L 0.08264 -0.269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3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424863" cy="1143000"/>
          </a:xfrm>
        </p:spPr>
        <p:txBody>
          <a:bodyPr>
            <a:normAutofit/>
          </a:bodyPr>
          <a:lstStyle/>
          <a:p>
            <a:r>
              <a:rPr lang="sk-SK" sz="2800" b="1" smtClean="0">
                <a:latin typeface="Comic Sans MS" pitchFamily="66" charset="0"/>
              </a:rPr>
              <a:t>Doplň do pracovných dní aktovku </a:t>
            </a:r>
            <a:br>
              <a:rPr lang="sk-SK" sz="2800" b="1" smtClean="0">
                <a:latin typeface="Comic Sans MS" pitchFamily="66" charset="0"/>
              </a:rPr>
            </a:br>
            <a:r>
              <a:rPr lang="sk-SK" sz="2800" b="1" smtClean="0">
                <a:latin typeface="Comic Sans MS" pitchFamily="66" charset="0"/>
              </a:rPr>
              <a:t>a do dní oddychu loptu</a:t>
            </a:r>
            <a:r>
              <a:rPr lang="sk-SK" sz="2800" b="1" smtClean="0">
                <a:solidFill>
                  <a:srgbClr val="660066"/>
                </a:solidFill>
                <a:latin typeface="Comic Sans MS" pitchFamily="66" charset="0"/>
              </a:rPr>
              <a:t>. </a:t>
            </a:r>
            <a:r>
              <a:rPr lang="sk-SK" sz="2800" b="1" smtClean="0">
                <a:latin typeface="Comic Sans MS" pitchFamily="66" charset="0"/>
              </a:rPr>
              <a:t>Začni prvým dňom.</a:t>
            </a:r>
          </a:p>
        </p:txBody>
      </p:sp>
      <p:pic>
        <p:nvPicPr>
          <p:cNvPr id="46100" name="Picture 20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1" name="Picture 21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2" name="Picture 22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Picture 23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4" name="Picture 24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446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5" name="Picture 25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6" name="Picture 26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7" name="Picture 27" descr="Nepojmenovaný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8" name="Picture 28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12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6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6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6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sk-SK" sz="3600" b="1" smtClean="0">
                <a:latin typeface="Comic Sans MS" pitchFamily="66" charset="0"/>
              </a:rPr>
              <a:t>Doplň do pracovných dní aktovku </a:t>
            </a:r>
            <a:br>
              <a:rPr lang="sk-SK" sz="3600" b="1" smtClean="0">
                <a:latin typeface="Comic Sans MS" pitchFamily="66" charset="0"/>
              </a:rPr>
            </a:br>
            <a:r>
              <a:rPr lang="sk-SK" sz="3600" b="1" smtClean="0">
                <a:latin typeface="Comic Sans MS" pitchFamily="66" charset="0"/>
              </a:rPr>
              <a:t>a do dní oddychu loptu</a:t>
            </a:r>
            <a:r>
              <a:rPr lang="sk-SK" sz="3600" b="1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9155" name="Picture 3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Nepojmenovaný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3" name="Picture 11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9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sk-SK" sz="3600" b="1" smtClean="0">
                <a:latin typeface="Comic Sans MS" pitchFamily="66" charset="0"/>
              </a:rPr>
              <a:t>Doplň do pracovných dní aktovku </a:t>
            </a:r>
            <a:br>
              <a:rPr lang="sk-SK" sz="3600" b="1" smtClean="0">
                <a:latin typeface="Comic Sans MS" pitchFamily="66" charset="0"/>
              </a:rPr>
            </a:br>
            <a:r>
              <a:rPr lang="sk-SK" sz="3600" b="1" smtClean="0">
                <a:latin typeface="Comic Sans MS" pitchFamily="66" charset="0"/>
              </a:rPr>
              <a:t>a do dní oddychu loptu</a:t>
            </a:r>
            <a:r>
              <a:rPr lang="sk-SK" sz="3600" b="1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0179" name="Picture 3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Nepojmenovaný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8" name="Picture 12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sk-SK" sz="3600" b="1" smtClean="0">
                <a:latin typeface="Comic Sans MS" pitchFamily="66" charset="0"/>
              </a:rPr>
              <a:t>Doplň do pracovných dní aktovku </a:t>
            </a:r>
            <a:br>
              <a:rPr lang="sk-SK" sz="3600" b="1" smtClean="0">
                <a:latin typeface="Comic Sans MS" pitchFamily="66" charset="0"/>
              </a:rPr>
            </a:br>
            <a:r>
              <a:rPr lang="sk-SK" sz="3600" b="1" smtClean="0">
                <a:latin typeface="Comic Sans MS" pitchFamily="66" charset="0"/>
              </a:rPr>
              <a:t>a do dní oddychu loptu</a:t>
            </a:r>
            <a:r>
              <a:rPr lang="sk-SK" sz="3600" b="1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3252" name="Picture 4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Nepojmenovaný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sk-SK" sz="3600" b="1" smtClean="0">
                <a:latin typeface="Comic Sans MS" pitchFamily="66" charset="0"/>
              </a:rPr>
              <a:t>Doplň do pracovných dní aktovku </a:t>
            </a:r>
            <a:br>
              <a:rPr lang="sk-SK" sz="3600" b="1" smtClean="0">
                <a:latin typeface="Comic Sans MS" pitchFamily="66" charset="0"/>
              </a:rPr>
            </a:br>
            <a:r>
              <a:rPr lang="sk-SK" sz="3600" b="1" smtClean="0">
                <a:latin typeface="Comic Sans MS" pitchFamily="66" charset="0"/>
              </a:rPr>
              <a:t>a do dní oddychu loptu</a:t>
            </a:r>
            <a:r>
              <a:rPr lang="sk-SK" sz="3600" b="1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4276" name="Picture 4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Nepojmenovaný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Nepojmenovaný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3" name="Picture 11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Nepojmenovaný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sk-SK" sz="3600" b="1" smtClean="0">
                <a:latin typeface="Comic Sans MS" pitchFamily="66" charset="0"/>
              </a:rPr>
              <a:t>Doplň do pracovných dní aktovku </a:t>
            </a:r>
            <a:br>
              <a:rPr lang="sk-SK" sz="3600" b="1" smtClean="0">
                <a:latin typeface="Comic Sans MS" pitchFamily="66" charset="0"/>
              </a:rPr>
            </a:br>
            <a:r>
              <a:rPr lang="sk-SK" sz="3600" b="1" smtClean="0">
                <a:latin typeface="Comic Sans MS" pitchFamily="66" charset="0"/>
              </a:rPr>
              <a:t>a do dní oddychu loptu</a:t>
            </a:r>
            <a:r>
              <a:rPr lang="sk-SK" sz="3600" b="1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5300" name="Picture 4" descr="Nepojmenovaný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Nepojmenovaný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Nepojmenovaný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Nepojmenovaný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24400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5256213" cy="792163"/>
          </a:xfrm>
        </p:spPr>
        <p:txBody>
          <a:bodyPr/>
          <a:lstStyle/>
          <a:p>
            <a:r>
              <a:rPr lang="sk-SK" b="1" smtClean="0">
                <a:latin typeface="Comic Sans MS" pitchFamily="66" charset="0"/>
              </a:rPr>
              <a:t>Aký je dnes deň?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9388" y="1773238"/>
            <a:ext cx="155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00B0F0"/>
                </a:solidFill>
                <a:latin typeface="Comic Sans MS" pitchFamily="66" charset="0"/>
              </a:rPr>
              <a:t>Pondelok: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692275" y="1773238"/>
            <a:ext cx="5541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latin typeface="Comic Sans MS" pitchFamily="66" charset="0"/>
              </a:rPr>
              <a:t>Pondelok my radi máme, do školy sa ponáhľame.</a:t>
            </a:r>
          </a:p>
          <a:p>
            <a:r>
              <a:rPr lang="sk-SK" b="1">
                <a:latin typeface="Comic Sans MS" pitchFamily="66" charset="0"/>
              </a:rPr>
              <a:t>Čítať, písať budeme, to my hravo zvládneme.</a:t>
            </a:r>
            <a:endParaRPr lang="sk-SK">
              <a:latin typeface="Comic Sans MS" pitchFamily="66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79388" y="2708275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chemeClr val="bg1"/>
                </a:solidFill>
                <a:latin typeface="Comic Sans MS" pitchFamily="66" charset="0"/>
              </a:rPr>
              <a:t>Utorok: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692275" y="2708275"/>
            <a:ext cx="5541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latin typeface="Comic Sans MS" pitchFamily="66" charset="0"/>
              </a:rPr>
              <a:t>Druhý deň je utorok, na cvičení skúšam skok,</a:t>
            </a:r>
            <a:endParaRPr lang="sk-SK">
              <a:latin typeface="Comic Sans MS" pitchFamily="66" charset="0"/>
            </a:endParaRPr>
          </a:p>
          <a:p>
            <a:r>
              <a:rPr lang="sk-SK" b="1">
                <a:latin typeface="Comic Sans MS" pitchFamily="66" charset="0"/>
              </a:rPr>
              <a:t>lezenie a hádzanie. Šport, ten deťom pristane.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79388" y="3573463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0000"/>
                </a:solidFill>
                <a:latin typeface="Comic Sans MS" pitchFamily="66" charset="0"/>
              </a:rPr>
              <a:t>Streda: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63713" y="3644900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latin typeface="Comic Sans MS" pitchFamily="66" charset="0"/>
              </a:rPr>
              <a:t>Tretí deň je streda, nakreslím si deda.</a:t>
            </a:r>
          </a:p>
          <a:p>
            <a:r>
              <a:rPr lang="sk-SK" b="1">
                <a:latin typeface="Comic Sans MS" pitchFamily="66" charset="0"/>
              </a:rPr>
              <a:t>Maľujem ja veľmi rád, s pastelkou som kamarát.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79388" y="4652963"/>
            <a:ext cx="143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66FF"/>
                </a:solidFill>
                <a:latin typeface="Comic Sans MS" pitchFamily="66" charset="0"/>
              </a:rPr>
              <a:t>Štvrtok: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692275" y="4652963"/>
            <a:ext cx="590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latin typeface="Comic Sans MS" pitchFamily="66" charset="0"/>
              </a:rPr>
              <a:t>Štvrtok to je štvrtý deň, spočítať si všetko viem.</a:t>
            </a:r>
            <a:endParaRPr lang="sk-SK">
              <a:latin typeface="Comic Sans MS" pitchFamily="66" charset="0"/>
            </a:endParaRPr>
          </a:p>
          <a:p>
            <a:r>
              <a:rPr lang="sk-SK" b="1">
                <a:latin typeface="Comic Sans MS" pitchFamily="66" charset="0"/>
              </a:rPr>
              <a:t>1, 2, 3, 4, 5  – počítam už naspamäť.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79388" y="5661025"/>
            <a:ext cx="120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00CC00"/>
                </a:solidFill>
                <a:latin typeface="Comic Sans MS" pitchFamily="66" charset="0"/>
              </a:rPr>
              <a:t>Piatok: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692275" y="5589588"/>
            <a:ext cx="360045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sk-SK" b="1">
                <a:latin typeface="Comic Sans MS" pitchFamily="66" charset="0"/>
              </a:rPr>
              <a:t>V piatok budem piaty krát,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sk-SK" b="1">
                <a:latin typeface="Comic Sans MS" pitchFamily="66" charset="0"/>
              </a:rPr>
              <a:t>v žiackej knižke včielku mať.</a:t>
            </a:r>
          </a:p>
        </p:txBody>
      </p:sp>
      <p:pic>
        <p:nvPicPr>
          <p:cNvPr id="14356" name="Picture 20" descr="8796239-school-building-vector-illustr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313"/>
            <a:ext cx="1366838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13424911-fat-child-exercising-to-lose-weigh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565400"/>
            <a:ext cx="7366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15191101-set-of-colored-pencils-of-seven-colors - kóp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5364">
            <a:off x="7524750" y="3716338"/>
            <a:ext cx="1042988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16496622-bee-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532" y1="34667" x2="25532" y2="34667"/>
                        <a14:foregroundMark x1="12234" y1="32444" x2="12234" y2="32444"/>
                        <a14:foregroundMark x1="8511" y1="37333" x2="8511" y2="37333"/>
                        <a14:foregroundMark x1="9043" y1="45333" x2="9043" y2="45333"/>
                        <a14:foregroundMark x1="15426" y1="51111" x2="15426" y2="51111"/>
                        <a14:foregroundMark x1="24468" y1="54667" x2="24468" y2="54667"/>
                        <a14:foregroundMark x1="22340" y1="44889" x2="22340" y2="44889"/>
                        <a14:foregroundMark x1="20213" y1="39556" x2="20213" y2="39556"/>
                        <a14:foregroundMark x1="13298" y1="36444" x2="13298" y2="36444"/>
                        <a14:foregroundMark x1="12766" y1="42222" x2="12766" y2="42222"/>
                        <a14:foregroundMark x1="21277" y1="42222" x2="21277" y2="42222"/>
                        <a14:foregroundMark x1="21277" y1="56444" x2="21277" y2="56444"/>
                        <a14:foregroundMark x1="25000" y1="57333" x2="25000" y2="57333"/>
                        <a14:foregroundMark x1="29255" y1="58222" x2="29255" y2="58222"/>
                        <a14:foregroundMark x1="32979" y1="58222" x2="32979" y2="58222"/>
                        <a14:foregroundMark x1="32447" y1="58667" x2="32447" y2="58667"/>
                        <a14:foregroundMark x1="37234" y1="57778" x2="37234" y2="57778"/>
                        <a14:foregroundMark x1="33511" y1="62222" x2="33511" y2="62222"/>
                        <a14:foregroundMark x1="28191" y1="65333" x2="28191" y2="65333"/>
                        <a14:foregroundMark x1="23936" y1="67111" x2="23936" y2="67111"/>
                        <a14:foregroundMark x1="21277" y1="70667" x2="21277" y2="70667"/>
                        <a14:foregroundMark x1="19681" y1="72444" x2="19681" y2="72444"/>
                        <a14:foregroundMark x1="17553" y1="73778" x2="17553" y2="73778"/>
                        <a14:foregroundMark x1="17553" y1="73778" x2="17553" y2="73778"/>
                        <a14:foregroundMark x1="16489" y1="74222" x2="16489" y2="74222"/>
                        <a14:foregroundMark x1="15426" y1="75111" x2="15426" y2="75111"/>
                        <a14:foregroundMark x1="14894" y1="75556" x2="14894" y2="75556"/>
                        <a14:foregroundMark x1="17021" y1="82667" x2="17021" y2="82667"/>
                        <a14:foregroundMark x1="20745" y1="86222" x2="20745" y2="86222"/>
                        <a14:foregroundMark x1="80319" y1="72889" x2="80319" y2="72889"/>
                        <a14:foregroundMark x1="77660" y1="70667" x2="77660" y2="70667"/>
                        <a14:foregroundMark x1="78191" y1="70667" x2="78191" y2="70667"/>
                        <a14:foregroundMark x1="78191" y1="70667" x2="78191" y2="70667"/>
                        <a14:foregroundMark x1="78191" y1="70667" x2="78191" y2="70667"/>
                        <a14:foregroundMark x1="76596" y1="77333" x2="76596" y2="77333"/>
                        <a14:foregroundMark x1="79255" y1="83556" x2="79255" y2="83556"/>
                        <a14:foregroundMark x1="81383" y1="80889" x2="81383" y2="80889"/>
                        <a14:foregroundMark x1="82979" y1="85333" x2="82979" y2="85333"/>
                        <a14:foregroundMark x1="76064" y1="58667" x2="76064" y2="58667"/>
                        <a14:foregroundMark x1="92553" y1="49778" x2="92553" y2="49778"/>
                        <a14:foregroundMark x1="96277" y1="42667" x2="96277" y2="42667"/>
                        <a14:backgroundMark x1="1596" y1="48444" x2="1596" y2="48444"/>
                        <a14:backgroundMark x1="1064" y1="45778" x2="1064" y2="45778"/>
                        <a14:backgroundMark x1="1596" y1="32889" x2="1596" y2="32889"/>
                        <a14:backgroundMark x1="532" y1="34222" x2="532" y2="34222"/>
                        <a14:backgroundMark x1="36702" y1="35556" x2="36702" y2="35556"/>
                        <a14:backgroundMark x1="97872" y1="56444" x2="97872" y2="56444"/>
                        <a14:backgroundMark x1="98404" y1="48889" x2="98404" y2="48889"/>
                        <a14:backgroundMark x1="98404" y1="30222" x2="98404" y2="3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30" y="5294313"/>
            <a:ext cx="1033156" cy="12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9043857-cute-and-sweet-finger-family-smiling-hap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37063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0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8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24863" cy="1143000"/>
          </a:xfrm>
        </p:spPr>
        <p:txBody>
          <a:bodyPr>
            <a:normAutofit fontScale="90000"/>
          </a:bodyPr>
          <a:lstStyle/>
          <a:p>
            <a:r>
              <a:rPr lang="sk-SK" sz="3600" b="1" smtClean="0">
                <a:latin typeface="Comic Sans MS" pitchFamily="66" charset="0"/>
              </a:rPr>
              <a:t>Doplň do pracovných dní aktovku </a:t>
            </a:r>
            <a:br>
              <a:rPr lang="sk-SK" sz="3600" b="1" smtClean="0">
                <a:latin typeface="Comic Sans MS" pitchFamily="66" charset="0"/>
              </a:rPr>
            </a:br>
            <a:r>
              <a:rPr lang="sk-SK" sz="3600" b="1" smtClean="0">
                <a:latin typeface="Comic Sans MS" pitchFamily="66" charset="0"/>
              </a:rPr>
              <a:t>a do dní oddychu loptu</a:t>
            </a:r>
            <a:r>
              <a:rPr lang="sk-SK" sz="3600" b="1" smtClean="0">
                <a:solidFill>
                  <a:srgbClr val="660066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56324" name="Picture 4" descr="Nepojmenovaný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133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Nepojmenovaný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4540250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Nepojmenovaný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6477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Nepojmenovaný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Nepojmenovaný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24400"/>
            <a:ext cx="431800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 idx="4294967295"/>
          </p:nvPr>
        </p:nvSpPr>
        <p:spPr>
          <a:xfrm>
            <a:off x="611188" y="2349500"/>
            <a:ext cx="8229600" cy="1143000"/>
          </a:xfrm>
        </p:spPr>
        <p:txBody>
          <a:bodyPr/>
          <a:lstStyle/>
          <a:p>
            <a:r>
              <a:rPr lang="sk-SK" smtClean="0">
                <a:latin typeface="Comic Sans MS" pitchFamily="66" charset="0"/>
              </a:rPr>
              <a:t> </a:t>
            </a:r>
            <a:r>
              <a:rPr lang="sk-SK" b="1" smtClean="0">
                <a:latin typeface="Comic Sans MS" pitchFamily="66" charset="0"/>
              </a:rPr>
              <a:t>Ďakujem za pozornosť</a:t>
            </a:r>
            <a:r>
              <a:rPr lang="sk-SK" smtClean="0">
                <a:latin typeface="Comic Sans MS" pitchFamily="66" charset="0"/>
              </a:rPr>
              <a:t> 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4294967295"/>
          </p:nvPr>
        </p:nvSpPr>
        <p:spPr>
          <a:xfrm>
            <a:off x="1187450" y="4724400"/>
            <a:ext cx="7473950" cy="143986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Mgr. Grňová Eva</a:t>
            </a:r>
            <a:endParaRPr lang="sk-SK" sz="2400" smtClean="0"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sk-SK" sz="2400" smtClean="0">
                <a:latin typeface="Comic Sans MS" pitchFamily="66" charset="0"/>
              </a:rPr>
              <a:t>                      ZŠI pre žiakov s narušenou komunikačnou schopnosťou Brezolupy 30</a:t>
            </a:r>
          </a:p>
        </p:txBody>
      </p:sp>
    </p:spTree>
    <p:extLst>
      <p:ext uri="{BB962C8B-B14F-4D97-AF65-F5344CB8AC3E}">
        <p14:creationId xmlns:p14="http://schemas.microsoft.com/office/powerpoint/2010/main" val="25858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134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4FA18A"/>
                </a:solidFill>
                <a:latin typeface="Comic Sans MS" pitchFamily="66" charset="0"/>
              </a:rPr>
              <a:t>Sobota: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63713" y="981075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latin typeface="Comic Sans MS" pitchFamily="66" charset="0"/>
              </a:rPr>
              <a:t>Sobota je voľný deň, do školy dnes nepôjdem.</a:t>
            </a:r>
            <a:r>
              <a:rPr lang="sk-SK">
                <a:latin typeface="Comic Sans MS" pitchFamily="66" charset="0"/>
              </a:rPr>
              <a:t> </a:t>
            </a:r>
          </a:p>
          <a:p>
            <a:r>
              <a:rPr lang="sk-SK" b="1">
                <a:latin typeface="Comic Sans MS" pitchFamily="66" charset="0"/>
              </a:rPr>
              <a:t>Budem s mamou riadiť dom, všetko čisté bude v ňom.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23850" y="3716338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3399"/>
                </a:solidFill>
                <a:latin typeface="Comic Sans MS" pitchFamily="66" charset="0"/>
              </a:rPr>
              <a:t>Nedeľa: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08175" y="3789363"/>
            <a:ext cx="56880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b="1">
                <a:latin typeface="Comic Sans MS" pitchFamily="66" charset="0"/>
              </a:rPr>
              <a:t>Posledná je nedeľa, je siedma a veselá.</a:t>
            </a:r>
            <a:r>
              <a:rPr lang="sk-SK">
                <a:latin typeface="Comic Sans MS" pitchFamily="66" charset="0"/>
              </a:rPr>
              <a:t> </a:t>
            </a:r>
          </a:p>
          <a:p>
            <a:r>
              <a:rPr lang="sk-SK" b="1">
                <a:latin typeface="Comic Sans MS" pitchFamily="66" charset="0"/>
              </a:rPr>
              <a:t>Vždy máme čas na výlety, navštívime ujov, tety.</a:t>
            </a:r>
            <a:endParaRPr lang="sk-SK">
              <a:latin typeface="Comic Sans MS" pitchFamily="66" charset="0"/>
            </a:endParaRPr>
          </a:p>
          <a:p>
            <a:r>
              <a:rPr lang="sk-SK" b="1">
                <a:latin typeface="Comic Sans MS" pitchFamily="66" charset="0"/>
              </a:rPr>
              <a:t>Večer, keď sa uložíme, do rozprávky vykročíme.</a:t>
            </a:r>
          </a:p>
        </p:txBody>
      </p:sp>
      <p:pic>
        <p:nvPicPr>
          <p:cNvPr id="35850" name="Picture 10" descr="15946634-illustration-of-a-girl-and-house-on-a-white-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0213"/>
            <a:ext cx="2160587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13832296-illustration-of-kids-at-a-farm - kó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24400"/>
            <a:ext cx="20875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358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1258888" y="836613"/>
            <a:ext cx="6767512" cy="4895850"/>
          </a:xfrm>
        </p:spPr>
        <p:txBody>
          <a:bodyPr>
            <a:normAutofit/>
          </a:bodyPr>
          <a:lstStyle/>
          <a:p>
            <a:r>
              <a:rPr lang="sk-SK" sz="8800" b="1" dirty="0" smtClean="0">
                <a:latin typeface="Comic Sans MS" pitchFamily="66" charset="0"/>
              </a:rPr>
              <a:t>Nauč sa dni v týždni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7235825" y="2492375"/>
            <a:ext cx="647700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Obláček 9"/>
          <p:cNvSpPr/>
          <p:nvPr/>
        </p:nvSpPr>
        <p:spPr>
          <a:xfrm>
            <a:off x="395288" y="2565400"/>
            <a:ext cx="4286250" cy="147002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  PONDELOK SME NAKÚPILI.</a:t>
            </a:r>
          </a:p>
        </p:txBody>
      </p:sp>
      <p:pic>
        <p:nvPicPr>
          <p:cNvPr id="37897" name="Picture 9" descr="22867246-shopping-bag-theme-image-1--eps10-vector-illustr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214153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11992311-salam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9506513-collection-of-beautiful-cakes - kópia - kóp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860800"/>
            <a:ext cx="10795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22" descr="Nepojmenovaný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1052512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23" descr="Nepojmenovaný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447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2" name="Picture 24" descr="Nepojmenovaný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8191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Nepojmenovaný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13325"/>
            <a:ext cx="11239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/>
          </p:cNvSpPr>
          <p:nvPr/>
        </p:nvSpPr>
        <p:spPr bwMode="auto">
          <a:xfrm>
            <a:off x="2268538" y="333375"/>
            <a:ext cx="4608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sk-SK" sz="6000" b="1">
                <a:latin typeface="Comic Sans MS" pitchFamily="66" charset="0"/>
              </a:rPr>
              <a:t>PONDELOK</a:t>
            </a:r>
          </a:p>
        </p:txBody>
      </p:sp>
      <p:pic>
        <p:nvPicPr>
          <p:cNvPr id="37915" name="Picture 27" descr="6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555875" y="333375"/>
            <a:ext cx="3995738" cy="1143000"/>
          </a:xfrm>
        </p:spPr>
        <p:txBody>
          <a:bodyPr/>
          <a:lstStyle/>
          <a:p>
            <a:r>
              <a:rPr lang="sk-SK" sz="6000" b="1" smtClean="0">
                <a:latin typeface="Comic Sans MS" pitchFamily="66" charset="0"/>
              </a:rPr>
              <a:t>UTOROK</a:t>
            </a:r>
          </a:p>
        </p:txBody>
      </p:sp>
      <p:sp>
        <p:nvSpPr>
          <p:cNvPr id="10" name="Obláček 9"/>
          <p:cNvSpPr>
            <a:spLocks noChangeArrowheads="1"/>
          </p:cNvSpPr>
          <p:nvPr/>
        </p:nvSpPr>
        <p:spPr bwMode="auto">
          <a:xfrm>
            <a:off x="468313" y="2565400"/>
            <a:ext cx="3857625" cy="14700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99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 UTOROK SME ZAKÚRILI.</a:t>
            </a:r>
          </a:p>
        </p:txBody>
      </p:sp>
      <p:pic>
        <p:nvPicPr>
          <p:cNvPr id="36872" name="Picture 8" descr="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22956319-vector-illustration-of-brick-oven-with-empty-hear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17671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5219700" y="3357563"/>
            <a:ext cx="431800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916238" y="260350"/>
            <a:ext cx="3348037" cy="1143000"/>
          </a:xfrm>
        </p:spPr>
        <p:txBody>
          <a:bodyPr/>
          <a:lstStyle/>
          <a:p>
            <a:r>
              <a:rPr lang="sk-SK" sz="6000" b="1" smtClean="0">
                <a:latin typeface="Comic Sans MS" pitchFamily="66" charset="0"/>
              </a:rPr>
              <a:t>STREDA</a:t>
            </a:r>
          </a:p>
        </p:txBody>
      </p:sp>
      <p:sp>
        <p:nvSpPr>
          <p:cNvPr id="10" name="Obláček 9"/>
          <p:cNvSpPr/>
          <p:nvPr/>
        </p:nvSpPr>
        <p:spPr>
          <a:xfrm>
            <a:off x="611188" y="2565400"/>
            <a:ext cx="3500437" cy="14700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 STREDU KAŠU  VARILI.</a:t>
            </a:r>
          </a:p>
        </p:txBody>
      </p:sp>
      <p:pic>
        <p:nvPicPr>
          <p:cNvPr id="40970" name="Picture 10" descr="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21426332-illustration-of-a-little-girl-in-the-kitchen-wearing-a-blue-skirt-on-a-white-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3732212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3504106-vector-new-silver-pan-tableware-boiling-isolated-on-white-background - kóp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7191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 animBg="1"/>
      <p:bldP spid="3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084888" y="2781300"/>
            <a:ext cx="1079500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2484438" y="188913"/>
            <a:ext cx="4067175" cy="1143000"/>
          </a:xfrm>
        </p:spPr>
        <p:txBody>
          <a:bodyPr/>
          <a:lstStyle/>
          <a:p>
            <a:r>
              <a:rPr lang="sk-SK" sz="6000" b="1" smtClean="0">
                <a:latin typeface="Comic Sans MS" pitchFamily="66" charset="0"/>
              </a:rPr>
              <a:t>ŠTVRTOK</a:t>
            </a:r>
          </a:p>
        </p:txBody>
      </p:sp>
      <p:sp>
        <p:nvSpPr>
          <p:cNvPr id="10" name="Obláček 9"/>
          <p:cNvSpPr>
            <a:spLocks noChangeArrowheads="1"/>
          </p:cNvSpPr>
          <p:nvPr/>
        </p:nvSpPr>
        <p:spPr bwMode="auto">
          <a:xfrm>
            <a:off x="468313" y="2565400"/>
            <a:ext cx="3929062" cy="14700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A0BF63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  ŠTVRTOK  JU  FÚKALI.</a:t>
            </a:r>
          </a:p>
        </p:txBody>
      </p:sp>
      <p:pic>
        <p:nvPicPr>
          <p:cNvPr id="41994" name="Picture 10" descr="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17541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Nepojmenovaný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790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Nepojmenovaný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2016125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3" grpId="0"/>
      <p:bldP spid="10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454</Words>
  <Application>Microsoft Office PowerPoint</Application>
  <PresentationFormat>Prezentácia na obrazovke (4:3)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Office</vt:lpstr>
      <vt:lpstr>Prezentácia programu PowerPoint</vt:lpstr>
      <vt:lpstr>Dni v týždni</vt:lpstr>
      <vt:lpstr>Aký je dnes deň?</vt:lpstr>
      <vt:lpstr>Prezentácia programu PowerPoint</vt:lpstr>
      <vt:lpstr>Nauč sa dni v týždni</vt:lpstr>
      <vt:lpstr>Prezentácia programu PowerPoint</vt:lpstr>
      <vt:lpstr>UTOROK</vt:lpstr>
      <vt:lpstr>STREDA</vt:lpstr>
      <vt:lpstr>ŠTVRTOK</vt:lpstr>
      <vt:lpstr>PIATOK</vt:lpstr>
      <vt:lpstr>SOBOTA</vt:lpstr>
      <vt:lpstr>NEDEĽA</vt:lpstr>
      <vt:lpstr>Zopakuj si celú riekanku</vt:lpstr>
      <vt:lpstr>Zopakuj si celú riekanku</vt:lpstr>
      <vt:lpstr>VČERA</vt:lpstr>
      <vt:lpstr>VČERA</vt:lpstr>
      <vt:lpstr>Pamätáš si riekanku?  Zoraď obrázky v správnom poradí.</vt:lpstr>
      <vt:lpstr>Pamätáš si riekanku?  Zoraď obrázky v správnom poradí.</vt:lpstr>
      <vt:lpstr>Pamätáš si riekanku?  Zoraď obrázky v správnom poradí.</vt:lpstr>
      <vt:lpstr>Pamätáš si riekanku?  Zoraď obrázky v správnom poradí.</vt:lpstr>
      <vt:lpstr>Pamätáš si riekanku?  Zoraď obrázky v správnom poradí.</vt:lpstr>
      <vt:lpstr>Pamätáš si riekanku?  Zoraď obrázky v správnom poradí.</vt:lpstr>
      <vt:lpstr>Pamätáš si riekanku?  Zoraď obrázky v správnom poradí.</vt:lpstr>
      <vt:lpstr>Doplň do pracovných dní aktovku  a do dní oddychu loptu. Začni prvým dňom.</vt:lpstr>
      <vt:lpstr>Doplň do pracovných dní aktovku  a do dní oddychu loptu.</vt:lpstr>
      <vt:lpstr>Doplň do pracovných dní aktovku  a do dní oddychu loptu.</vt:lpstr>
      <vt:lpstr>Doplň do pracovných dní aktovku  a do dní oddychu loptu.</vt:lpstr>
      <vt:lpstr>Doplň do pracovných dní aktovku  a do dní oddychu loptu.</vt:lpstr>
      <vt:lpstr>Doplň do pracovných dní aktovku  a do dní oddychu loptu.</vt:lpstr>
      <vt:lpstr>Doplň do pracovných dní aktovku  a do dní oddychu loptu.</vt:lpstr>
      <vt:lpstr> 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112</cp:revision>
  <dcterms:created xsi:type="dcterms:W3CDTF">2010-04-05T09:03:25Z</dcterms:created>
  <dcterms:modified xsi:type="dcterms:W3CDTF">2014-02-23T10:19:08Z</dcterms:modified>
</cp:coreProperties>
</file>