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73" r:id="rId2"/>
    <p:sldId id="256" r:id="rId3"/>
    <p:sldId id="265" r:id="rId4"/>
    <p:sldId id="266" r:id="rId5"/>
    <p:sldId id="267" r:id="rId6"/>
    <p:sldId id="268" r:id="rId7"/>
    <p:sldId id="269" r:id="rId8"/>
    <p:sldId id="270" r:id="rId9"/>
    <p:sldId id="260" r:id="rId10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32FF5B5-0318-4923-B115-D0EB45A5DF99}" type="datetimeFigureOut">
              <a:rPr lang="sk-SK"/>
              <a:pPr>
                <a:defRPr/>
              </a:pPr>
              <a:t>3.4.2014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sk-SK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AA86703-602F-4A99-8CFB-576B41E58B8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4840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2792F-4735-4335-B084-F938C72DC1E5}" type="datetimeFigureOut">
              <a:rPr lang="sk-SK"/>
              <a:pPr>
                <a:defRPr/>
              </a:pPr>
              <a:t>3.4.2014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46AF1-AFFF-46D9-9B91-8BD12FA88C1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770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BBB46-8C3A-4F08-801E-A76722E95D91}" type="datetimeFigureOut">
              <a:rPr lang="sk-SK"/>
              <a:pPr>
                <a:defRPr/>
              </a:pPr>
              <a:t>3.4.2014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B2468-CF48-4F74-9824-875F706DD64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025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5984E-E22D-4D71-AEB2-0B20B214E23D}" type="datetimeFigureOut">
              <a:rPr lang="sk-SK"/>
              <a:pPr>
                <a:defRPr/>
              </a:pPr>
              <a:t>3.4.2014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96A8B-AE22-4C8A-8734-4B29D9C3BDC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125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DE280-DD1F-4944-A4E2-FE4C353551CD}" type="datetimeFigureOut">
              <a:rPr lang="sk-SK"/>
              <a:pPr>
                <a:defRPr/>
              </a:pPr>
              <a:t>3.4.2014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A54ED-B8DF-4326-BC08-2A8230C0DE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280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12607-3B5C-48E7-A935-49E034BC9844}" type="datetimeFigureOut">
              <a:rPr lang="sk-SK"/>
              <a:pPr>
                <a:defRPr/>
              </a:pPr>
              <a:t>3.4.2014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C39F2-539C-44E3-924E-1EE6922D2B3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90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3F8E6-554E-45AA-801D-397133931802}" type="datetimeFigureOut">
              <a:rPr lang="sk-SK"/>
              <a:pPr>
                <a:defRPr/>
              </a:pPr>
              <a:t>3.4.2014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36768-8343-4138-B9D1-7B78C6580DA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591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C8337-1EF8-4736-B79C-F7F4703A3F8E}" type="datetimeFigureOut">
              <a:rPr lang="sk-SK"/>
              <a:pPr>
                <a:defRPr/>
              </a:pPr>
              <a:t>3.4.2014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C214D-FE60-47C5-A73F-909DDFC559F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745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3FB9B-35E8-4B5E-A5AE-1D90DD1AB0E1}" type="datetimeFigureOut">
              <a:rPr lang="sk-SK"/>
              <a:pPr>
                <a:defRPr/>
              </a:pPr>
              <a:t>3.4.2014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5AB0C-A84E-4868-9AA9-7CC1514FE4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837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4D92D-E159-413D-BCED-7C3211868693}" type="datetimeFigureOut">
              <a:rPr lang="sk-SK"/>
              <a:pPr>
                <a:defRPr/>
              </a:pPr>
              <a:t>3.4.2014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CF2B6-DC46-4B7D-886B-B5B88BBBFDC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503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D3B9C-518C-45C7-9D02-AA55B3E716C8}" type="datetimeFigureOut">
              <a:rPr lang="sk-SK"/>
              <a:pPr>
                <a:defRPr/>
              </a:pPr>
              <a:t>3.4.2014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BE302-1763-4AAA-A7AF-AD3D2DB9697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916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DB062-5B3E-4BEE-BC58-5BDA3FB6BEA8}" type="datetimeFigureOut">
              <a:rPr lang="sk-SK"/>
              <a:pPr>
                <a:defRPr/>
              </a:pPr>
              <a:t>3.4.2014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9F86B-1812-405D-B8E6-2FEDB7E3DE5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0745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235B8D-1FA3-4AAD-940F-633D8957F3E7}" type="datetimeFigureOut">
              <a:rPr lang="sk-SK"/>
              <a:pPr>
                <a:defRPr/>
              </a:pPr>
              <a:t>3.4.2014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4F9FCA-2332-4CF7-938C-17158BA67AB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agentura_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97161"/>
            <a:ext cx="3765004" cy="866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logo-eu-s-odkazom-na-esf-stredn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71" y="250453"/>
            <a:ext cx="166687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op_vz_logo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629" y="255067"/>
            <a:ext cx="1350645" cy="1373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407864" y="2924944"/>
            <a:ext cx="8218487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sk-SK" sz="5400" b="1" dirty="0">
                <a:solidFill>
                  <a:srgbClr val="000099"/>
                </a:solidFill>
                <a:latin typeface="Arial Black" pitchFamily="34" charset="0"/>
              </a:rPr>
              <a:t>Škola 21. storočia  </a:t>
            </a:r>
          </a:p>
        </p:txBody>
      </p:sp>
      <p:sp>
        <p:nvSpPr>
          <p:cNvPr id="9" name="Obdĺžnik 8"/>
          <p:cNvSpPr/>
          <p:nvPr/>
        </p:nvSpPr>
        <p:spPr>
          <a:xfrm>
            <a:off x="319871" y="4725144"/>
            <a:ext cx="85236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1400" dirty="0">
                <a:latin typeface="Arial" pitchFamily="34" charset="0"/>
                <a:cs typeface="Arial" pitchFamily="34" charset="0"/>
              </a:rPr>
              <a:t>Dopytovo orientovaný projekt</a:t>
            </a:r>
          </a:p>
          <a:p>
            <a:pPr algn="ctr"/>
            <a:r>
              <a:rPr lang="sk-SK" sz="1400" dirty="0">
                <a:latin typeface="Arial" pitchFamily="34" charset="0"/>
                <a:cs typeface="Arial" pitchFamily="34" charset="0"/>
              </a:rPr>
              <a:t>Moderné vzdelávanie pre vedomostnú spoločnosť/Projekt je spolufinancovaný zo zdrojov EÚ</a:t>
            </a:r>
          </a:p>
          <a:p>
            <a:pPr algn="ctr"/>
            <a:r>
              <a:rPr lang="sk-SK" sz="1400" dirty="0">
                <a:latin typeface="Arial" pitchFamily="34" charset="0"/>
                <a:cs typeface="Arial" pitchFamily="34" charset="0"/>
              </a:rPr>
              <a:t>Kód ITMS projektu 26110130435</a:t>
            </a:r>
          </a:p>
          <a:p>
            <a:pPr algn="ctr"/>
            <a:r>
              <a:rPr lang="sk-SK" sz="1400" dirty="0" smtClean="0">
                <a:latin typeface="Arial" pitchFamily="34" charset="0"/>
                <a:cs typeface="Arial" pitchFamily="34" charset="0"/>
              </a:rPr>
              <a:t>Aktivita 1.1</a:t>
            </a:r>
            <a:r>
              <a:rPr lang="sk-SK" sz="14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10" name="Obdĺžnik 9"/>
          <p:cNvSpPr/>
          <p:nvPr/>
        </p:nvSpPr>
        <p:spPr>
          <a:xfrm>
            <a:off x="5712544" y="5791200"/>
            <a:ext cx="2772071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sz="12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Mgr. Michaela Mojžišová</a:t>
            </a:r>
            <a:r>
              <a:rPr lang="sk-SK" sz="12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6426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81000" y="2590800"/>
            <a:ext cx="4608513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z="8800" b="1">
                <a:latin typeface="Calibri" pitchFamily="34" charset="0"/>
              </a:rPr>
              <a:t>Maškrtný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629400" y="2514600"/>
            <a:ext cx="736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z="8800" b="1">
                <a:latin typeface="Calibri" pitchFamily="34" charset="0"/>
              </a:rPr>
              <a:t>a</a:t>
            </a:r>
          </a:p>
        </p:txBody>
      </p:sp>
      <p:pic>
        <p:nvPicPr>
          <p:cNvPr id="2055" name="Obrázok 3" descr="1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09800"/>
            <a:ext cx="1182688" cy="168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ps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590800"/>
            <a:ext cx="1524000" cy="126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/>
          </p:cNvSpPr>
          <p:nvPr/>
        </p:nvSpPr>
        <p:spPr bwMode="auto">
          <a:xfrm>
            <a:off x="762000" y="1524000"/>
            <a:ext cx="137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Malé</a:t>
            </a:r>
            <a:r>
              <a:rPr lang="sk-SK" sz="1500">
                <a:latin typeface="Calibri" pitchFamily="34" charset="0"/>
              </a:rPr>
              <a:t>            </a:t>
            </a:r>
          </a:p>
        </p:txBody>
      </p:sp>
      <p:pic>
        <p:nvPicPr>
          <p:cNvPr id="22533" name="Obrázok 3" descr="1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14400"/>
            <a:ext cx="10128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obsahu 2"/>
          <p:cNvSpPr>
            <a:spLocks/>
          </p:cNvSpPr>
          <p:nvPr/>
        </p:nvSpPr>
        <p:spPr bwMode="auto">
          <a:xfrm>
            <a:off x="2971800" y="1524000"/>
            <a:ext cx="457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sa chystalo do školy.</a:t>
            </a:r>
            <a:r>
              <a:rPr lang="sk-SK" sz="4000">
                <a:latin typeface="Calibri" pitchFamily="34" charset="0"/>
              </a:rPr>
              <a:t> </a:t>
            </a:r>
            <a:r>
              <a:rPr lang="sk-SK" sz="1500">
                <a:latin typeface="Calibri" pitchFamily="34" charset="0"/>
              </a:rPr>
              <a:t>            </a:t>
            </a:r>
          </a:p>
        </p:txBody>
      </p:sp>
      <p:sp>
        <p:nvSpPr>
          <p:cNvPr id="4" name="Zástupný symbol obsahu 2"/>
          <p:cNvSpPr>
            <a:spLocks/>
          </p:cNvSpPr>
          <p:nvPr/>
        </p:nvSpPr>
        <p:spPr bwMode="auto">
          <a:xfrm>
            <a:off x="838200" y="2895600"/>
            <a:ext cx="152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Jeden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sp>
        <p:nvSpPr>
          <p:cNvPr id="5" name="Zástupný symbol obsahu 2"/>
          <p:cNvSpPr>
            <a:spLocks/>
          </p:cNvSpPr>
          <p:nvPr/>
        </p:nvSpPr>
        <p:spPr bwMode="auto">
          <a:xfrm>
            <a:off x="3733800" y="2895600"/>
            <a:ext cx="3048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jej padol pod</a:t>
            </a:r>
            <a:r>
              <a:rPr lang="sk-SK" sz="1500">
                <a:latin typeface="Calibri" pitchFamily="34" charset="0"/>
              </a:rPr>
              <a:t>    </a:t>
            </a:r>
          </a:p>
        </p:txBody>
      </p:sp>
      <p:sp>
        <p:nvSpPr>
          <p:cNvPr id="6" name="Zástupný symbol obsahu 2"/>
          <p:cNvSpPr>
            <a:spLocks/>
          </p:cNvSpPr>
          <p:nvPr/>
        </p:nvSpPr>
        <p:spPr bwMode="auto">
          <a:xfrm>
            <a:off x="7924800" y="2895600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.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sp>
        <p:nvSpPr>
          <p:cNvPr id="7" name="Zástupný symbol obsahu 2"/>
          <p:cNvSpPr>
            <a:spLocks/>
          </p:cNvSpPr>
          <p:nvPr/>
        </p:nvSpPr>
        <p:spPr bwMode="auto">
          <a:xfrm>
            <a:off x="838200" y="4267200"/>
            <a:ext cx="6172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Nezbadala, že ho nedala do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sp>
        <p:nvSpPr>
          <p:cNvPr id="8" name="Zástupný symbol obsahu 2"/>
          <p:cNvSpPr>
            <a:spLocks/>
          </p:cNvSpPr>
          <p:nvPr/>
        </p:nvSpPr>
        <p:spPr bwMode="auto">
          <a:xfrm>
            <a:off x="8077200" y="4191000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.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pic>
        <p:nvPicPr>
          <p:cNvPr id="22544" name="Picture 16" descr="9247523-modern-furniture-vecto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514600"/>
            <a:ext cx="1295400" cy="95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7" name="Picture 19" descr="15969092-back-to-school-illustration-of-school-ba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8" name="Picture 20" descr="5458860-vector-illustration--open-ancient-boo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2145">
            <a:off x="2362200" y="2743200"/>
            <a:ext cx="1143000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k-SK" smtClean="0"/>
              <a:t>  </a:t>
            </a:r>
          </a:p>
        </p:txBody>
      </p:sp>
      <p:sp>
        <p:nvSpPr>
          <p:cNvPr id="3" name="Zástupný symbol obsahu 2"/>
          <p:cNvSpPr>
            <a:spLocks/>
          </p:cNvSpPr>
          <p:nvPr/>
        </p:nvSpPr>
        <p:spPr bwMode="auto">
          <a:xfrm>
            <a:off x="533400" y="16764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Pod</a:t>
            </a:r>
            <a:r>
              <a:rPr lang="sk-SK" sz="1500">
                <a:latin typeface="Calibri" pitchFamily="34" charset="0"/>
              </a:rPr>
              <a:t>            </a:t>
            </a:r>
          </a:p>
        </p:txBody>
      </p:sp>
      <p:sp>
        <p:nvSpPr>
          <p:cNvPr id="2" name="Zástupný symbol obsahu 2"/>
          <p:cNvSpPr>
            <a:spLocks/>
          </p:cNvSpPr>
          <p:nvPr/>
        </p:nvSpPr>
        <p:spPr bwMode="auto">
          <a:xfrm>
            <a:off x="2971800" y="1676400"/>
            <a:ext cx="228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ho zbadal</a:t>
            </a:r>
            <a:r>
              <a:rPr lang="sk-SK" sz="1500">
                <a:latin typeface="Calibri" pitchFamily="34" charset="0"/>
              </a:rPr>
              <a:t>  </a:t>
            </a:r>
          </a:p>
        </p:txBody>
      </p:sp>
      <p:sp>
        <p:nvSpPr>
          <p:cNvPr id="4" name="Zástupný symbol obsahu 2"/>
          <p:cNvSpPr>
            <a:spLocks/>
          </p:cNvSpPr>
          <p:nvPr/>
        </p:nvSpPr>
        <p:spPr bwMode="auto">
          <a:xfrm>
            <a:off x="6705600" y="1676400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.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sp>
        <p:nvSpPr>
          <p:cNvPr id="5" name="Zástupný symbol obsahu 2"/>
          <p:cNvSpPr>
            <a:spLocks/>
          </p:cNvSpPr>
          <p:nvPr/>
        </p:nvSpPr>
        <p:spPr bwMode="auto">
          <a:xfrm>
            <a:off x="533400" y="2971800"/>
            <a:ext cx="441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A to sa stať nemalo.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sp>
        <p:nvSpPr>
          <p:cNvPr id="6" name="Zástupný symbol obsahu 2"/>
          <p:cNvSpPr>
            <a:spLocks/>
          </p:cNvSpPr>
          <p:nvPr/>
        </p:nvSpPr>
        <p:spPr bwMode="auto">
          <a:xfrm>
            <a:off x="533400" y="4343400"/>
            <a:ext cx="388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Najskôr spadnutý</a:t>
            </a:r>
            <a:r>
              <a:rPr lang="sk-SK" sz="1500">
                <a:latin typeface="Calibri" pitchFamily="34" charset="0"/>
              </a:rPr>
              <a:t>          </a:t>
            </a:r>
          </a:p>
        </p:txBody>
      </p:sp>
      <p:sp>
        <p:nvSpPr>
          <p:cNvPr id="7" name="Zástupný symbol obsahu 2"/>
          <p:cNvSpPr>
            <a:spLocks/>
          </p:cNvSpPr>
          <p:nvPr/>
        </p:nvSpPr>
        <p:spPr bwMode="auto">
          <a:xfrm>
            <a:off x="5715000" y="4343400"/>
            <a:ext cx="3276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len oňuchával.</a:t>
            </a:r>
            <a:r>
              <a:rPr lang="sk-SK" sz="1500">
                <a:latin typeface="Calibri" pitchFamily="34" charset="0"/>
              </a:rPr>
              <a:t>          </a:t>
            </a:r>
          </a:p>
        </p:txBody>
      </p:sp>
      <p:pic>
        <p:nvPicPr>
          <p:cNvPr id="23567" name="Picture 15" descr="9247523-modern-furniture-vecto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1295400" cy="95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8" name="Picture 16" descr="ps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219200"/>
            <a:ext cx="1524000" cy="126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9" name="Picture 17" descr="5458860-vector-illustration--open-ancient-boo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2145">
            <a:off x="4495800" y="4114800"/>
            <a:ext cx="1143000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/>
          </p:cNvSpPr>
          <p:nvPr/>
        </p:nvSpPr>
        <p:spPr bwMode="auto">
          <a:xfrm>
            <a:off x="1066800" y="1371600"/>
            <a:ext cx="6781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„Kde som už takú vôňu cítil?“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sp>
        <p:nvSpPr>
          <p:cNvPr id="2" name="Zástupný symbol obsahu 2"/>
          <p:cNvSpPr>
            <a:spLocks/>
          </p:cNvSpPr>
          <p:nvPr/>
        </p:nvSpPr>
        <p:spPr bwMode="auto">
          <a:xfrm>
            <a:off x="1143000" y="2819400"/>
            <a:ext cx="228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Maškrtný</a:t>
            </a:r>
            <a:r>
              <a:rPr lang="sk-SK" sz="1500">
                <a:latin typeface="Calibri" pitchFamily="34" charset="0"/>
              </a:rPr>
              <a:t>  </a:t>
            </a:r>
          </a:p>
        </p:txBody>
      </p:sp>
      <p:sp>
        <p:nvSpPr>
          <p:cNvPr id="4" name="Zástupný symbol obsahu 2"/>
          <p:cNvSpPr>
            <a:spLocks/>
          </p:cNvSpPr>
          <p:nvPr/>
        </p:nvSpPr>
        <p:spPr bwMode="auto">
          <a:xfrm>
            <a:off x="4648200" y="2819400"/>
            <a:ext cx="2819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rozmýšľal...</a:t>
            </a:r>
            <a:r>
              <a:rPr lang="sk-SK" sz="1500">
                <a:latin typeface="Calibri" pitchFamily="34" charset="0"/>
              </a:rPr>
              <a:t>  </a:t>
            </a:r>
          </a:p>
        </p:txBody>
      </p:sp>
      <p:sp>
        <p:nvSpPr>
          <p:cNvPr id="5" name="Zástupný symbol obsahu 2"/>
          <p:cNvSpPr>
            <a:spLocks/>
          </p:cNvSpPr>
          <p:nvPr/>
        </p:nvSpPr>
        <p:spPr bwMode="auto">
          <a:xfrm>
            <a:off x="1143000" y="4114800"/>
            <a:ext cx="1295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Sú to</a:t>
            </a:r>
            <a:r>
              <a:rPr lang="sk-SK" sz="1500">
                <a:latin typeface="Calibri" pitchFamily="34" charset="0"/>
              </a:rPr>
              <a:t>  </a:t>
            </a:r>
          </a:p>
        </p:txBody>
      </p:sp>
      <p:sp>
        <p:nvSpPr>
          <p:cNvPr id="6" name="Zástupný symbol obsahu 2"/>
          <p:cNvSpPr>
            <a:spLocks/>
          </p:cNvSpPr>
          <p:nvPr/>
        </p:nvSpPr>
        <p:spPr bwMode="auto">
          <a:xfrm>
            <a:off x="4419600" y="4114800"/>
            <a:ext cx="152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Alebo</a:t>
            </a:r>
            <a:r>
              <a:rPr lang="sk-SK" sz="1500">
                <a:latin typeface="Calibri" pitchFamily="34" charset="0"/>
              </a:rPr>
              <a:t>  </a:t>
            </a:r>
          </a:p>
        </p:txBody>
      </p:sp>
      <p:sp>
        <p:nvSpPr>
          <p:cNvPr id="7" name="Zástupný symbol obsahu 2"/>
          <p:cNvSpPr>
            <a:spLocks/>
          </p:cNvSpPr>
          <p:nvPr/>
        </p:nvSpPr>
        <p:spPr bwMode="auto">
          <a:xfrm>
            <a:off x="3886200" y="4114800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?</a:t>
            </a:r>
          </a:p>
        </p:txBody>
      </p:sp>
      <p:sp>
        <p:nvSpPr>
          <p:cNvPr id="8" name="Zástupný symbol obsahu 2"/>
          <p:cNvSpPr>
            <a:spLocks/>
          </p:cNvSpPr>
          <p:nvPr/>
        </p:nvSpPr>
        <p:spPr bwMode="auto">
          <a:xfrm>
            <a:off x="7239000" y="4114800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?</a:t>
            </a:r>
          </a:p>
        </p:txBody>
      </p:sp>
      <p:sp>
        <p:nvSpPr>
          <p:cNvPr id="9" name="Zástupný symbol obsahu 2"/>
          <p:cNvSpPr>
            <a:spLocks/>
          </p:cNvSpPr>
          <p:nvPr/>
        </p:nvSpPr>
        <p:spPr bwMode="auto">
          <a:xfrm>
            <a:off x="1066800" y="5334000"/>
            <a:ext cx="502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Oblizoval sa jazýčkom.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pic>
        <p:nvPicPr>
          <p:cNvPr id="24591" name="Picture 15" descr="obed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038600"/>
            <a:ext cx="1627188" cy="79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92" name="Picture 16" descr="obed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038600"/>
            <a:ext cx="1371600" cy="76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93" name="Picture 17" descr="psí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362200"/>
            <a:ext cx="1524000" cy="126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/>
          </p:cNvSpPr>
          <p:nvPr/>
        </p:nvSpPr>
        <p:spPr bwMode="auto">
          <a:xfrm>
            <a:off x="762000" y="1447800"/>
            <a:ext cx="4800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A začal trhať obal na</a:t>
            </a:r>
            <a:r>
              <a:rPr lang="sk-SK" sz="1500">
                <a:latin typeface="Calibri" pitchFamily="34" charset="0"/>
              </a:rPr>
              <a:t>         </a:t>
            </a:r>
          </a:p>
        </p:txBody>
      </p:sp>
      <p:sp>
        <p:nvSpPr>
          <p:cNvPr id="2" name="Zástupný symbol obsahu 2"/>
          <p:cNvSpPr>
            <a:spLocks/>
          </p:cNvSpPr>
          <p:nvPr/>
        </p:nvSpPr>
        <p:spPr bwMode="auto">
          <a:xfrm>
            <a:off x="6781800" y="1447800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.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sp>
        <p:nvSpPr>
          <p:cNvPr id="4" name="Zástupný symbol obsahu 2"/>
          <p:cNvSpPr>
            <a:spLocks/>
          </p:cNvSpPr>
          <p:nvPr/>
        </p:nvSpPr>
        <p:spPr bwMode="auto">
          <a:xfrm>
            <a:off x="762000" y="2819400"/>
            <a:ext cx="6858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Poklad nenašiel, ale vedľa neho</a:t>
            </a:r>
            <a:endParaRPr lang="sk-SK" sz="1500">
              <a:latin typeface="Calibri" pitchFamily="34" charset="0"/>
            </a:endParaRPr>
          </a:p>
        </p:txBody>
      </p:sp>
      <p:sp>
        <p:nvSpPr>
          <p:cNvPr id="5" name="Zástupný symbol obsahu 2"/>
          <p:cNvSpPr>
            <a:spLocks/>
          </p:cNvSpPr>
          <p:nvPr/>
        </p:nvSpPr>
        <p:spPr bwMode="auto">
          <a:xfrm>
            <a:off x="838200" y="4114800"/>
            <a:ext cx="6477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zrazu ležalo veľa, roztrhaných</a:t>
            </a:r>
            <a:r>
              <a:rPr lang="sk-SK" sz="1500">
                <a:latin typeface="Calibri" pitchFamily="34" charset="0"/>
              </a:rPr>
              <a:t> </a:t>
            </a:r>
          </a:p>
        </p:txBody>
      </p:sp>
      <p:sp>
        <p:nvSpPr>
          <p:cNvPr id="6" name="Zástupný symbol obsahu 2"/>
          <p:cNvSpPr>
            <a:spLocks/>
          </p:cNvSpPr>
          <p:nvPr/>
        </p:nvSpPr>
        <p:spPr bwMode="auto">
          <a:xfrm>
            <a:off x="8229600" y="4114800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.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sp>
        <p:nvSpPr>
          <p:cNvPr id="7" name="Zástupný symbol obsahu 2"/>
          <p:cNvSpPr>
            <a:spLocks/>
          </p:cNvSpPr>
          <p:nvPr/>
        </p:nvSpPr>
        <p:spPr bwMode="auto">
          <a:xfrm>
            <a:off x="914400" y="5334000"/>
            <a:ext cx="1600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Potom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sp>
        <p:nvSpPr>
          <p:cNvPr id="8" name="Zástupný symbol obsahu 2"/>
          <p:cNvSpPr>
            <a:spLocks/>
          </p:cNvSpPr>
          <p:nvPr/>
        </p:nvSpPr>
        <p:spPr bwMode="auto">
          <a:xfrm>
            <a:off x="3886200" y="5334000"/>
            <a:ext cx="388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od únavy zaspal.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pic>
        <p:nvPicPr>
          <p:cNvPr id="25617" name="Picture 17" descr="psí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800600"/>
            <a:ext cx="1524000" cy="126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8" name="Picture 18" descr="5458860-vector-illustration--open-ancient-b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2145">
            <a:off x="5410200" y="1219200"/>
            <a:ext cx="1143000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9" name="Picture 19" descr="9214646-ripped-blue-paper-background-vector-illustr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222357">
            <a:off x="7162800" y="3733800"/>
            <a:ext cx="11430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0" name="Picture 20" descr="9214646-ripped-blue-paper-background-vector-illustra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266">
            <a:off x="7620000" y="3657600"/>
            <a:ext cx="533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21" name="Picture 21" descr="9214646-ripped-blue-paper-background-vector-illustr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222357">
            <a:off x="7315200" y="3886200"/>
            <a:ext cx="11430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Obrázok 3" descr="1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914400"/>
            <a:ext cx="9080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obsahu 2"/>
          <p:cNvSpPr>
            <a:spLocks/>
          </p:cNvSpPr>
          <p:nvPr/>
        </p:nvSpPr>
        <p:spPr bwMode="auto">
          <a:xfrm>
            <a:off x="762000" y="1447800"/>
            <a:ext cx="1143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Keď</a:t>
            </a:r>
            <a:r>
              <a:rPr lang="sk-SK" sz="1500">
                <a:latin typeface="Calibri" pitchFamily="34" charset="0"/>
              </a:rPr>
              <a:t>         </a:t>
            </a:r>
          </a:p>
        </p:txBody>
      </p:sp>
      <p:sp>
        <p:nvSpPr>
          <p:cNvPr id="2" name="Zástupný symbol obsahu 2"/>
          <p:cNvSpPr>
            <a:spLocks/>
          </p:cNvSpPr>
          <p:nvPr/>
        </p:nvSpPr>
        <p:spPr bwMode="auto">
          <a:xfrm>
            <a:off x="2895600" y="1447800"/>
            <a:ext cx="3124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prišlo domov,</a:t>
            </a:r>
            <a:r>
              <a:rPr lang="sk-SK" sz="1500">
                <a:latin typeface="Calibri" pitchFamily="34" charset="0"/>
              </a:rPr>
              <a:t>        </a:t>
            </a:r>
          </a:p>
        </p:txBody>
      </p:sp>
      <p:sp>
        <p:nvSpPr>
          <p:cNvPr id="4" name="Zástupný symbol obsahu 2"/>
          <p:cNvSpPr>
            <a:spLocks/>
          </p:cNvSpPr>
          <p:nvPr/>
        </p:nvSpPr>
        <p:spPr bwMode="auto">
          <a:xfrm>
            <a:off x="762000" y="2819400"/>
            <a:ext cx="6858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uvidelo v izbe ten neporiadok</a:t>
            </a:r>
            <a:endParaRPr lang="sk-SK" sz="1500">
              <a:latin typeface="Calibri" pitchFamily="34" charset="0"/>
            </a:endParaRPr>
          </a:p>
        </p:txBody>
      </p:sp>
      <p:sp>
        <p:nvSpPr>
          <p:cNvPr id="5" name="Zástupný symbol obsahu 2"/>
          <p:cNvSpPr>
            <a:spLocks/>
          </p:cNvSpPr>
          <p:nvPr/>
        </p:nvSpPr>
        <p:spPr bwMode="auto">
          <a:xfrm>
            <a:off x="838200" y="4114800"/>
            <a:ext cx="434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a kopu roztrhaných</a:t>
            </a:r>
            <a:r>
              <a:rPr lang="sk-SK" sz="1500">
                <a:latin typeface="Calibri" pitchFamily="34" charset="0"/>
              </a:rPr>
              <a:t> </a:t>
            </a:r>
          </a:p>
        </p:txBody>
      </p:sp>
      <p:sp>
        <p:nvSpPr>
          <p:cNvPr id="6" name="Zástupný symbol obsahu 2"/>
          <p:cNvSpPr>
            <a:spLocks/>
          </p:cNvSpPr>
          <p:nvPr/>
        </p:nvSpPr>
        <p:spPr bwMode="auto">
          <a:xfrm>
            <a:off x="6705600" y="4114800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.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pic>
        <p:nvPicPr>
          <p:cNvPr id="26642" name="Picture 18" descr="9214646-ripped-blue-paper-background-vector-illust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222357">
            <a:off x="5334000" y="4114800"/>
            <a:ext cx="11430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43" name="Picture 19" descr="9214646-ripped-blue-paper-background-vector-illustr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266">
            <a:off x="6096000" y="3962400"/>
            <a:ext cx="533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44" name="Picture 20" descr="9214646-ripped-blue-paper-background-vector-illust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222357">
            <a:off x="5562600" y="4267200"/>
            <a:ext cx="11430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/>
          </p:cNvSpPr>
          <p:nvPr/>
        </p:nvSpPr>
        <p:spPr bwMode="auto">
          <a:xfrm>
            <a:off x="533400" y="1447800"/>
            <a:ext cx="3429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Hneď zistilo, že</a:t>
            </a:r>
            <a:r>
              <a:rPr lang="sk-SK" sz="1500">
                <a:latin typeface="Calibri" pitchFamily="34" charset="0"/>
              </a:rPr>
              <a:t>        </a:t>
            </a:r>
          </a:p>
        </p:txBody>
      </p:sp>
      <p:sp>
        <p:nvSpPr>
          <p:cNvPr id="2" name="Zástupný symbol obsahu 2"/>
          <p:cNvSpPr>
            <a:spLocks/>
          </p:cNvSpPr>
          <p:nvPr/>
        </p:nvSpPr>
        <p:spPr bwMode="auto">
          <a:xfrm>
            <a:off x="5181600" y="1447800"/>
            <a:ext cx="152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našiel</a:t>
            </a:r>
            <a:r>
              <a:rPr lang="sk-SK" sz="1500">
                <a:latin typeface="Calibri" pitchFamily="34" charset="0"/>
              </a:rPr>
              <a:t>      </a:t>
            </a:r>
          </a:p>
        </p:txBody>
      </p:sp>
      <p:sp>
        <p:nvSpPr>
          <p:cNvPr id="4" name="Zástupný symbol obsahu 2"/>
          <p:cNvSpPr>
            <a:spLocks/>
          </p:cNvSpPr>
          <p:nvPr/>
        </p:nvSpPr>
        <p:spPr bwMode="auto">
          <a:xfrm>
            <a:off x="457200" y="2819400"/>
            <a:ext cx="800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Odvtedy si veci vždy pekne poukladá</a:t>
            </a:r>
            <a:endParaRPr lang="sk-SK" sz="1500">
              <a:latin typeface="Calibri" pitchFamily="34" charset="0"/>
            </a:endParaRPr>
          </a:p>
        </p:txBody>
      </p:sp>
      <p:sp>
        <p:nvSpPr>
          <p:cNvPr id="5" name="Zástupný symbol obsahu 2"/>
          <p:cNvSpPr>
            <a:spLocks/>
          </p:cNvSpPr>
          <p:nvPr/>
        </p:nvSpPr>
        <p:spPr bwMode="auto">
          <a:xfrm>
            <a:off x="533400" y="4114800"/>
            <a:ext cx="76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do</a:t>
            </a:r>
            <a:r>
              <a:rPr lang="sk-SK" sz="1500">
                <a:latin typeface="Calibri" pitchFamily="34" charset="0"/>
              </a:rPr>
              <a:t> </a:t>
            </a:r>
          </a:p>
        </p:txBody>
      </p:sp>
      <p:sp>
        <p:nvSpPr>
          <p:cNvPr id="6" name="Zástupný symbol obsahu 2"/>
          <p:cNvSpPr>
            <a:spLocks/>
          </p:cNvSpPr>
          <p:nvPr/>
        </p:nvSpPr>
        <p:spPr bwMode="auto">
          <a:xfrm>
            <a:off x="2743200" y="4114800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.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sp>
        <p:nvSpPr>
          <p:cNvPr id="7" name="Zástupný symbol obsahu 2"/>
          <p:cNvSpPr>
            <a:spLocks/>
          </p:cNvSpPr>
          <p:nvPr/>
        </p:nvSpPr>
        <p:spPr bwMode="auto">
          <a:xfrm>
            <a:off x="8077200" y="1447800"/>
            <a:ext cx="38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.</a:t>
            </a:r>
            <a:r>
              <a:rPr lang="sk-SK" sz="1500">
                <a:latin typeface="Calibri" pitchFamily="34" charset="0"/>
              </a:rPr>
              <a:t>           </a:t>
            </a:r>
          </a:p>
        </p:txBody>
      </p:sp>
      <p:sp>
        <p:nvSpPr>
          <p:cNvPr id="8" name="Zástupný symbol obsahu 2"/>
          <p:cNvSpPr>
            <a:spLocks/>
          </p:cNvSpPr>
          <p:nvPr/>
        </p:nvSpPr>
        <p:spPr bwMode="auto">
          <a:xfrm>
            <a:off x="533400" y="5334000"/>
            <a:ext cx="563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sk-SK" sz="4000" b="1">
                <a:latin typeface="Calibri" pitchFamily="34" charset="0"/>
              </a:rPr>
              <a:t>Dáva si na ne lepší pozor.</a:t>
            </a:r>
            <a:r>
              <a:rPr lang="sk-SK" sz="1500">
                <a:latin typeface="Calibri" pitchFamily="34" charset="0"/>
              </a:rPr>
              <a:t>          </a:t>
            </a:r>
          </a:p>
        </p:txBody>
      </p:sp>
      <p:pic>
        <p:nvPicPr>
          <p:cNvPr id="27666" name="Picture 18" descr="psí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914400"/>
            <a:ext cx="1524000" cy="126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8" name="Picture 20" descr="15969092-back-to-school-illustration-of-school-ba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581400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9" name="Picture 21" descr="5458860-vector-illustration--open-ancient-boo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2145">
            <a:off x="4038600" y="1295400"/>
            <a:ext cx="1143000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obsahu 2"/>
          <p:cNvSpPr>
            <a:spLocks noGrp="1"/>
          </p:cNvSpPr>
          <p:nvPr>
            <p:ph idx="1"/>
          </p:nvPr>
        </p:nvSpPr>
        <p:spPr>
          <a:xfrm>
            <a:off x="609600" y="2743200"/>
            <a:ext cx="8001000" cy="914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sk-SK" sz="4400" smtClean="0"/>
              <a:t> </a:t>
            </a:r>
            <a:r>
              <a:rPr lang="sk-SK" sz="4400" b="1" smtClean="0"/>
              <a:t>A ty máš kde uložené svoje veci?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theme/theme1.xml><?xml version="1.0" encoding="utf-8"?>
<a:theme xmlns:a="http://schemas.openxmlformats.org/drawingml/2006/main" name="Motív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diamantova</Template>
  <TotalTime>312</TotalTime>
  <Words>149</Words>
  <Application>Microsoft Office PowerPoint</Application>
  <PresentationFormat>Prezentácia na obrazovke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Prezentácia programu PowerPoint</vt:lpstr>
      <vt:lpstr>Prezentácia programu PowerPoint</vt:lpstr>
      <vt:lpstr>Prezentácia programu PowerPoint</vt:lpstr>
      <vt:lpstr> 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Maškrtný</dc:title>
  <dc:creator>Roman</dc:creator>
  <cp:lastModifiedBy>Uzivatel</cp:lastModifiedBy>
  <cp:revision>22</cp:revision>
  <dcterms:created xsi:type="dcterms:W3CDTF">2012-10-21T16:35:54Z</dcterms:created>
  <dcterms:modified xsi:type="dcterms:W3CDTF">2014-04-03T17:34:29Z</dcterms:modified>
</cp:coreProperties>
</file>