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6" r:id="rId3"/>
  </p:sldMasterIdLst>
  <p:notesMasterIdLst>
    <p:notesMasterId r:id="rId12"/>
  </p:notes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FFCC66"/>
    <a:srgbClr val="C5A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24" autoAdjust="0"/>
  </p:normalViewPr>
  <p:slideViewPr>
    <p:cSldViewPr>
      <p:cViewPr>
        <p:scale>
          <a:sx n="100" d="100"/>
          <a:sy n="100" d="100"/>
        </p:scale>
        <p:origin x="-48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990792-5A0F-4452-B001-554BE85ACBA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23DBDF-A523-4C0D-B1CE-5C73732881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7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6388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04BAEE-38B5-488A-8B72-9EBD6189417C}" type="slidenum">
              <a:rPr lang="sk-SK" sz="1200">
                <a:latin typeface="+mn-lt"/>
              </a:rPr>
              <a:pPr algn="r">
                <a:defRPr/>
              </a:pPr>
              <a:t>8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5BC0-6ABA-4636-8544-E8DD104E1DBB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97A4-958B-4F37-B506-9494E12580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2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84E0-C9C6-4186-B1DD-800C08226048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FD06-BA19-458C-A053-3F92DDBB4C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8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289B-6DC5-408F-87D0-B04BE7220AA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6043-9784-4459-8613-B1845B00ED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6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BD01-4E92-4C94-88CB-D6415A3492B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1B6-D5A2-4518-8D91-93E1A8CA48A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29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969D-12B0-4D5D-8D35-5FED1CE69AD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D113-9053-4F67-AA1B-6744CC3F9D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9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7142-ADCE-4DBF-AC8F-126F3ED8E39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0054-CB90-4E3C-B7CC-1195B25E404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83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D420-22DC-4DE0-9365-8A86086E64D7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332-AE6E-40C8-9D17-5B5199E33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48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2327C-E1AF-4847-A48D-78475D2F600E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C0F4-C06F-4C1C-989A-981C2813C3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9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EEEE-2AA5-4DFA-9A80-84162A28624E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3572-965A-49E9-957D-D27A6F0DAF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4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02A4-469F-45BF-8D8D-F0531F7FEAB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2A0D-E509-41E8-B8BA-FE0E526FC25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7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5F22-B1F9-49DC-8CA1-FAD2D98D4CC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89D2-C1BE-43E2-A84A-4642C7BC482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1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D4FD-0A97-4D4D-8849-ABFF8A52209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1F31-DF43-481A-850D-C6BE9204CE5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1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uhlý trojuho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BEE3-A708-43D9-9D39-BC35221145E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60D5-17BB-48AA-B8C1-8BFB706753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6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2AA6-BFED-4DAC-99A1-442C3A5D014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47E2-8A5D-4B28-92F0-CE8596F45CC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57A2-BA5B-43EE-B3EA-8F10BBE8810C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7DA0-7151-4826-ABAB-3AC43EC3BCE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50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3A80-498B-4550-92F2-48D59993B4A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6488-EAA5-4F85-80E5-888B93C7D3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0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E09B-EC3C-4F6E-9071-39CC7A9C5EAD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177B-8443-4443-91DB-D4B8E1E1C0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8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2379-4252-49F7-9D71-E81E6A41654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3D8F-5384-4E09-982B-20E206FBF3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69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069A-6026-48E3-AE3B-E5B065C6A365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5EDA-E133-4C5A-BA17-B682FEA492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71DF-1904-44CA-9C2B-BD98F421DED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40AF-1BC7-4228-B4F1-B199EB06B5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4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028D-9091-4492-96D2-F26C3D058E3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00F4-759E-4484-93E6-F66336723B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6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C8E3-156A-4066-8BA0-32C52D359CEC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767D-297F-4CB5-8DC8-B522CF8FBA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49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FEB7-9E76-4F56-99EC-10D5A50BFA83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A8CE-18EB-4DE4-BCFB-0B70C52FD4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0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EECF-5FBC-47DD-85B5-950445919A80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90B0-073C-408F-B6DA-99EADEC2FC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1D96-0265-481C-87FC-D895BA1239D9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1CBD-8F57-4332-B38E-5F7E7AB823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87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9F8B-C63E-412F-A3F7-1724CD1C1C8B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7764-88B1-43EA-870D-27D8265E9B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4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CF5D-2F62-4086-91FA-755D02A09BB6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F6BF-A4DE-4152-8F25-57FD1BA49D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62A4-72AA-4A72-9405-7F8BFC08705C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ABB3-860F-4215-AC1A-00C03FD4870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5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969C-DF2E-481B-A933-07E77939F858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6666-7B49-4E38-B411-BD48215FAF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49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B41C-9590-4A77-81D6-75A4140EEB3A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EBC7-4A2F-4529-B004-0CDFDB28ED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7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5787-78A5-44C3-8A42-12137422870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D419-B00D-4D1F-943D-5D36FC1C18B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3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CDE5-ECD2-43AC-A551-56333E29BE44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1A99-A52B-475B-9044-FB2BF9860C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BBE4-1269-4FBA-B3B7-6089ADD2D78F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91E6-65AF-41F9-9E71-C3FC281AA7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7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35C6B-FBF4-486E-99B6-D5B48C216F37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5247E-6613-419B-A9F8-2D08CEAD38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053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E10DD7-02FF-464D-AC79-E4413BD35AF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F9056-70D5-4CB3-99EE-33DD65DBFE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grpSp>
        <p:nvGrpSpPr>
          <p:cNvPr id="2057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57" r:id="rId2"/>
    <p:sldLayoutId id="2147483876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77" r:id="rId9"/>
    <p:sldLayoutId id="2147483863" r:id="rId10"/>
    <p:sldLayoutId id="214748386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56265B-DB46-40AB-8AC3-8C44A819E761}" type="datetimeFigureOut">
              <a:rPr lang="sk-SK"/>
              <a:pPr>
                <a:defRPr/>
              </a:pPr>
              <a:t>20.2.2014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882ED9-FE44-4F1C-BDFC-B71D486F69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8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5.jpeg"/><Relationship Id="rId12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5" Type="http://schemas.openxmlformats.org/officeDocument/2006/relationships/image" Target="../media/image17.jpeg"/><Relationship Id="rId10" Type="http://schemas.openxmlformats.org/officeDocument/2006/relationships/image" Target="../media/image32.png"/><Relationship Id="rId4" Type="http://schemas.openxmlformats.org/officeDocument/2006/relationships/image" Target="../media/image12.jpeg"/><Relationship Id="rId9" Type="http://schemas.openxmlformats.org/officeDocument/2006/relationships/image" Target="../media/image2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17" Type="http://schemas.openxmlformats.org/officeDocument/2006/relationships/image" Target="../media/image46.jpeg"/><Relationship Id="rId2" Type="http://schemas.openxmlformats.org/officeDocument/2006/relationships/image" Target="../media/image36.png"/><Relationship Id="rId16" Type="http://schemas.openxmlformats.org/officeDocument/2006/relationships/image" Target="../media/image45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41.jpeg"/><Relationship Id="rId5" Type="http://schemas.openxmlformats.org/officeDocument/2006/relationships/image" Target="../media/image15.jpeg"/><Relationship Id="rId15" Type="http://schemas.openxmlformats.org/officeDocument/2006/relationships/image" Target="../media/image44.png"/><Relationship Id="rId10" Type="http://schemas.openxmlformats.org/officeDocument/2006/relationships/audio" Target="../media/audio1.wav"/><Relationship Id="rId19" Type="http://schemas.openxmlformats.org/officeDocument/2006/relationships/image" Target="../media/image24.png"/><Relationship Id="rId4" Type="http://schemas.openxmlformats.org/officeDocument/2006/relationships/image" Target="../media/image14.jpeg"/><Relationship Id="rId9" Type="http://schemas.openxmlformats.org/officeDocument/2006/relationships/image" Target="../media/image40.jpe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image" Target="../media/image15.jpeg"/><Relationship Id="rId21" Type="http://schemas.openxmlformats.org/officeDocument/2006/relationships/image" Target="../media/image52.jpeg"/><Relationship Id="rId7" Type="http://schemas.openxmlformats.org/officeDocument/2006/relationships/image" Target="../media/image48.png"/><Relationship Id="rId12" Type="http://schemas.openxmlformats.org/officeDocument/2006/relationships/image" Target="../media/image32.png"/><Relationship Id="rId17" Type="http://schemas.openxmlformats.org/officeDocument/2006/relationships/image" Target="../media/image18.jpeg"/><Relationship Id="rId2" Type="http://schemas.openxmlformats.org/officeDocument/2006/relationships/image" Target="../media/image14.jpeg"/><Relationship Id="rId16" Type="http://schemas.openxmlformats.org/officeDocument/2006/relationships/image" Target="../media/image51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41.jpeg"/><Relationship Id="rId24" Type="http://schemas.openxmlformats.org/officeDocument/2006/relationships/image" Target="../media/image53.jpeg"/><Relationship Id="rId5" Type="http://schemas.openxmlformats.org/officeDocument/2006/relationships/image" Target="../media/image17.jpeg"/><Relationship Id="rId15" Type="http://schemas.openxmlformats.org/officeDocument/2006/relationships/image" Target="../media/image50.jpeg"/><Relationship Id="rId23" Type="http://schemas.openxmlformats.org/officeDocument/2006/relationships/image" Target="../media/image27.png"/><Relationship Id="rId10" Type="http://schemas.openxmlformats.org/officeDocument/2006/relationships/audio" Target="../media/audio1.wav"/><Relationship Id="rId19" Type="http://schemas.openxmlformats.org/officeDocument/2006/relationships/image" Target="../media/image25.jpeg"/><Relationship Id="rId4" Type="http://schemas.openxmlformats.org/officeDocument/2006/relationships/image" Target="../media/image16.gif"/><Relationship Id="rId9" Type="http://schemas.openxmlformats.org/officeDocument/2006/relationships/image" Target="../media/image20.png"/><Relationship Id="rId14" Type="http://schemas.openxmlformats.org/officeDocument/2006/relationships/image" Target="../media/image44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55.jpeg"/><Relationship Id="rId7" Type="http://schemas.openxmlformats.org/officeDocument/2006/relationships/image" Target="../media/image10.jpeg"/><Relationship Id="rId12" Type="http://schemas.openxmlformats.org/officeDocument/2006/relationships/image" Target="../media/image2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7.jpeg"/><Relationship Id="rId5" Type="http://schemas.openxmlformats.org/officeDocument/2006/relationships/image" Target="../media/image15.jpeg"/><Relationship Id="rId10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56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54.jpeg"/><Relationship Id="rId3" Type="http://schemas.openxmlformats.org/officeDocument/2006/relationships/audio" Target="../media/audio1.wav"/><Relationship Id="rId21" Type="http://schemas.openxmlformats.org/officeDocument/2006/relationships/image" Target="../media/image73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8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4.png"/><Relationship Id="rId5" Type="http://schemas.openxmlformats.org/officeDocument/2006/relationships/image" Target="../media/image31.png"/><Relationship Id="rId15" Type="http://schemas.openxmlformats.org/officeDocument/2006/relationships/image" Target="../media/image67.png"/><Relationship Id="rId23" Type="http://schemas.openxmlformats.org/officeDocument/2006/relationships/image" Target="../media/image23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3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712544" y="5791200"/>
            <a:ext cx="277207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Mgr. Michaela Mojžišová</a:t>
            </a:r>
            <a:r>
              <a:rPr lang="sk-SK" sz="12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42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163" y="1350962"/>
            <a:ext cx="8305799" cy="198535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Ako sa Slon Mudrlant  a </a:t>
            </a:r>
            <a:br>
              <a:rPr lang="sk-SK" dirty="0" smtClean="0"/>
            </a:br>
            <a:r>
              <a:rPr lang="sk-SK" dirty="0" smtClean="0"/>
              <a:t>Lienka </a:t>
            </a:r>
            <a:r>
              <a:rPr lang="sk-SK" dirty="0" err="1" smtClean="0"/>
              <a:t>Školienka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chystali do školy</a:t>
            </a:r>
            <a:endParaRPr lang="sk-SK" dirty="0"/>
          </a:p>
        </p:txBody>
      </p:sp>
      <p:pic>
        <p:nvPicPr>
          <p:cNvPr id="9219" name="Picture 4" descr="C:\Users\Roman\AppData\Local\Microsoft\Windows\Temporary Internet Files\Content.IE5\BUZNUG6U\MP90043947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3D3AF"/>
              </a:clrFrom>
              <a:clrTo>
                <a:srgbClr val="D3D3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val 13"/>
          <p:cNvSpPr>
            <a:spLocks noChangeArrowheads="1"/>
          </p:cNvSpPr>
          <p:nvPr/>
        </p:nvSpPr>
        <p:spPr bwMode="auto">
          <a:xfrm>
            <a:off x="6248400" y="373380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221" name="Oval 14"/>
          <p:cNvSpPr>
            <a:spLocks noChangeArrowheads="1"/>
          </p:cNvSpPr>
          <p:nvPr/>
        </p:nvSpPr>
        <p:spPr bwMode="auto">
          <a:xfrm>
            <a:off x="6705600" y="381000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222" name="Picture 11" descr="mudr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3574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val 15"/>
          <p:cNvSpPr>
            <a:spLocks noChangeArrowheads="1"/>
          </p:cNvSpPr>
          <p:nvPr/>
        </p:nvSpPr>
        <p:spPr bwMode="auto">
          <a:xfrm rot="-1440648">
            <a:off x="1905000" y="4876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224" name="Oval 16"/>
          <p:cNvSpPr>
            <a:spLocks noChangeArrowheads="1"/>
          </p:cNvSpPr>
          <p:nvPr/>
        </p:nvSpPr>
        <p:spPr bwMode="auto">
          <a:xfrm rot="-1440648">
            <a:off x="1524000" y="5029200"/>
            <a:ext cx="3048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225" name="Obrázok 9" descr="2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7FFFD"/>
              </a:clrFrom>
              <a:clrTo>
                <a:srgbClr val="F7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3594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95800" y="6248400"/>
            <a:ext cx="576263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8"/>
          <p:cNvSpPr>
            <a:spLocks noChangeArrowheads="1"/>
          </p:cNvSpPr>
          <p:nvPr/>
        </p:nvSpPr>
        <p:spPr bwMode="auto">
          <a:xfrm>
            <a:off x="0" y="0"/>
            <a:ext cx="9144000" cy="3581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243" name="Picture 35" descr="Panda : bamboo cartoon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217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Roman\AppData\Local\Microsoft\Windows\Temporary Internet Files\Content.IE5\BUZNUG6U\MM90039576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ok 13" descr="vl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67400"/>
            <a:ext cx="1303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ovná spojnica 19"/>
          <p:cNvCxnSpPr/>
          <p:nvPr/>
        </p:nvCxnSpPr>
        <p:spPr>
          <a:xfrm flipV="1">
            <a:off x="0" y="3581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álna bublina 7"/>
          <p:cNvSpPr>
            <a:spLocks noChangeArrowheads="1"/>
          </p:cNvSpPr>
          <p:nvPr/>
        </p:nvSpPr>
        <p:spPr bwMode="auto">
          <a:xfrm>
            <a:off x="1676400" y="2362200"/>
            <a:ext cx="2971800" cy="1371600"/>
          </a:xfrm>
          <a:prstGeom prst="wedgeEllipseCallout">
            <a:avLst>
              <a:gd name="adj1" fmla="val -20833"/>
              <a:gd name="adj2" fmla="val 6111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8" name="BlokTextu 8"/>
          <p:cNvSpPr txBox="1">
            <a:spLocks noChangeArrowheads="1"/>
          </p:cNvSpPr>
          <p:nvPr/>
        </p:nvSpPr>
        <p:spPr bwMode="auto">
          <a:xfrm>
            <a:off x="1752600" y="259080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>
                <a:latin typeface="Calibri" pitchFamily="34" charset="0"/>
              </a:rPr>
              <a:t>    </a:t>
            </a:r>
            <a:r>
              <a:rPr lang="sk-SK" sz="2800" b="1"/>
              <a:t>„</a:t>
            </a:r>
            <a:r>
              <a:rPr lang="sk-SK" sz="2800" b="1">
                <a:latin typeface="Calibri" pitchFamily="34" charset="0"/>
              </a:rPr>
              <a:t>Mudrlant, čo robíš?</a:t>
            </a:r>
            <a:r>
              <a:rPr lang="sk-SK" sz="2800" b="1"/>
              <a:t>“</a:t>
            </a:r>
          </a:p>
        </p:txBody>
      </p:sp>
      <p:pic>
        <p:nvPicPr>
          <p:cNvPr id="10249" name="Picture 5" descr="C:\Users\Roman\AppData\Local\Microsoft\Windows\Temporary Internet Files\Content.IE5\THWRTRNI\MM900354499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C:\Users\Roman\AppData\Local\Microsoft\Windows\Temporary Internet Files\Content.IE5\THWRTRNI\MP90044479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 descr="C:\Users\Roman\AppData\Local\Microsoft\Windows\Temporary Internet Files\Content.IE5\8KTO0D36\MP90044479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7" descr="C:\Users\Roman\AppData\Local\Microsoft\Windows\Temporary Internet Files\Content.IE5\BUZNUG6U\MM900395768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3657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9" descr="C:\Documents and Settings\Owner\Desktop\projekt obrázky\dvere opravené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4716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7" descr="14208577-set-of-beach-balls-isolated-on-white-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10382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6" descr="pastelk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7" descr="lamp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8" descr="au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67200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41" descr="11660616-green-car-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86400"/>
            <a:ext cx="1219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42" descr="per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99">
            <a:off x="838200" y="5562600"/>
            <a:ext cx="623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" descr="C:\Users\Roman\AppData\Local\Microsoft\Windows\Temporary Internet Files\Content.IE5\THWRTRNI\MC900436366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4394">
            <a:off x="4800600" y="1600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71" descr="Obrázok1 - kópia - kópi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"/>
            <a:ext cx="16573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69" descr="záv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51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9" descr="C:\Users\Roman\AppData\Local\Microsoft\Windows\Temporary Internet Files\Content.IE5\F1RDEU9M\MC900433889[1].pn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Oval 73"/>
          <p:cNvSpPr>
            <a:spLocks noChangeArrowheads="1"/>
          </p:cNvSpPr>
          <p:nvPr/>
        </p:nvSpPr>
        <p:spPr bwMode="auto">
          <a:xfrm>
            <a:off x="6553200" y="2971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65" name="Oval 74"/>
          <p:cNvSpPr>
            <a:spLocks noChangeArrowheads="1"/>
          </p:cNvSpPr>
          <p:nvPr/>
        </p:nvSpPr>
        <p:spPr bwMode="auto">
          <a:xfrm>
            <a:off x="7467600" y="2971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0266" name="Picture 57" descr="slon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667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55" descr="Nepojmenovaný 1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905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75" descr="13699676-illustration-of-a-comical-ladybird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874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324600"/>
            <a:ext cx="576263" cy="395288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34"/>
          <p:cNvSpPr>
            <a:spLocks noChangeArrowheads="1"/>
          </p:cNvSpPr>
          <p:nvPr/>
        </p:nvSpPr>
        <p:spPr bwMode="auto">
          <a:xfrm>
            <a:off x="2057400" y="1447800"/>
            <a:ext cx="4572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67" name="Rectangle 32"/>
          <p:cNvSpPr>
            <a:spLocks noChangeArrowheads="1"/>
          </p:cNvSpPr>
          <p:nvPr/>
        </p:nvSpPr>
        <p:spPr bwMode="auto">
          <a:xfrm>
            <a:off x="0" y="0"/>
            <a:ext cx="9144000" cy="3505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1268" name="Picture 25" descr="Panda : bamboo cartoon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217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Rovná spojnica 24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70" name="Picture 9" descr="C:\Users\Roman\AppData\Local\Microsoft\Windows\Temporary Internet Files\Content.IE5\F1RDEU9M\MC90043388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ok 13" descr="vl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303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C:\Users\Roman\AppData\Local\Microsoft\Windows\Temporary Internet Files\Content.IE5\THWRTRNI\MC90043636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C:\Users\Roman\AppData\Local\Microsoft\Windows\Temporary Internet Files\Content.IE5\THWRTRNI\MP90044479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 descr="C:\Users\Roman\AppData\Local\Microsoft\Windows\Temporary Internet Files\Content.IE5\8KTO0D36\MP900444793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Přímá spojovací čára 31"/>
          <p:cNvCxnSpPr/>
          <p:nvPr/>
        </p:nvCxnSpPr>
        <p:spPr>
          <a:xfrm>
            <a:off x="3962400" y="3657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24" descr="Nepojmenovaný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6" descr="lam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9718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7" descr="au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8" descr="auto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62600"/>
            <a:ext cx="838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35"/>
          <p:cNvSpPr>
            <a:spLocks noChangeArrowheads="1"/>
          </p:cNvSpPr>
          <p:nvPr/>
        </p:nvSpPr>
        <p:spPr bwMode="auto">
          <a:xfrm>
            <a:off x="4724400" y="152400"/>
            <a:ext cx="3124200" cy="3048000"/>
          </a:xfrm>
          <a:prstGeom prst="wedgeEllipseCallout">
            <a:avLst>
              <a:gd name="adj1" fmla="val -43546"/>
              <a:gd name="adj2" fmla="val 52083"/>
            </a:avLst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11281" name="BlokTextu 6"/>
          <p:cNvSpPr txBox="1">
            <a:spLocks noChangeArrowheads="1"/>
          </p:cNvSpPr>
          <p:nvPr/>
        </p:nvSpPr>
        <p:spPr bwMode="auto">
          <a:xfrm>
            <a:off x="4724400" y="914400"/>
            <a:ext cx="3048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/>
              <a:t>„</a:t>
            </a:r>
            <a:r>
              <a:rPr lang="sk-SK" sz="2800" b="1">
                <a:latin typeface="Calibri" pitchFamily="34" charset="0"/>
              </a:rPr>
              <a:t>Ponáhľam sa! Balím si veci </a:t>
            </a:r>
          </a:p>
          <a:p>
            <a:pPr algn="ctr" eaLnBrk="1" hangingPunct="1"/>
            <a:r>
              <a:rPr lang="sk-SK" sz="2800" b="1">
                <a:latin typeface="Calibri" pitchFamily="34" charset="0"/>
              </a:rPr>
              <a:t>do školy.</a:t>
            </a:r>
            <a:r>
              <a:rPr lang="sk-SK" sz="2800" b="1"/>
              <a:t>“</a:t>
            </a:r>
          </a:p>
        </p:txBody>
      </p:sp>
      <p:pic>
        <p:nvPicPr>
          <p:cNvPr id="11282" name="Picture 36" descr="slo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41910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9" descr="Nepojmenovaný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905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Oval 37"/>
          <p:cNvSpPr>
            <a:spLocks noChangeArrowheads="1"/>
          </p:cNvSpPr>
          <p:nvPr/>
        </p:nvSpPr>
        <p:spPr bwMode="auto">
          <a:xfrm>
            <a:off x="2362200" y="1371600"/>
            <a:ext cx="152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85" name="Oval 38"/>
          <p:cNvSpPr>
            <a:spLocks noChangeArrowheads="1"/>
          </p:cNvSpPr>
          <p:nvPr/>
        </p:nvSpPr>
        <p:spPr bwMode="auto">
          <a:xfrm rot="3480677">
            <a:off x="2171700" y="1257300"/>
            <a:ext cx="152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1286" name="Picture 33" descr="lienk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822">
            <a:off x="1219200" y="1066800"/>
            <a:ext cx="1620838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19" descr="C:\Documents and Settings\Owner\Desktop\projekt obrázky\dvere opravené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552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324600"/>
            <a:ext cx="576263" cy="395288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7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cxnSp>
        <p:nvCxnSpPr>
          <p:cNvPr id="25" name="Rovná spojnica 2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álna bublina 7"/>
          <p:cNvSpPr>
            <a:spLocks noChangeArrowheads="1"/>
          </p:cNvSpPr>
          <p:nvPr/>
        </p:nvSpPr>
        <p:spPr bwMode="auto">
          <a:xfrm flipH="1">
            <a:off x="2667000" y="1066800"/>
            <a:ext cx="6019800" cy="2667000"/>
          </a:xfrm>
          <a:prstGeom prst="wedgeEllipseCallout">
            <a:avLst>
              <a:gd name="adj1" fmla="val -17699"/>
              <a:gd name="adj2" fmla="val 5475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293" name="Picture 8" descr="C:\Users\Roman\AppData\Local\Microsoft\Windows\Temporary Internet Files\Content.IE5\1R99BMOO\MC900441734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2085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C:\Users\Roman\AppData\Local\Microsoft\Windows\Temporary Internet Files\Content.IE5\FKZ50T41\MC90043265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C:\Users\Roman\AppData\Local\Microsoft\Windows\Temporary Internet Files\Content.IE5\THWRTRNI\MP9004447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C:\Users\Roman\AppData\Local\Microsoft\Windows\Temporary Internet Files\Content.IE5\8KTO0D36\MP90044479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BlokTextu 9"/>
          <p:cNvSpPr txBox="1">
            <a:spLocks noChangeArrowheads="1"/>
          </p:cNvSpPr>
          <p:nvPr/>
        </p:nvSpPr>
        <p:spPr bwMode="auto">
          <a:xfrm>
            <a:off x="3200400" y="1447800"/>
            <a:ext cx="487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/>
              <a:t>„</a:t>
            </a:r>
            <a:r>
              <a:rPr lang="sk-SK" sz="2800" b="1">
                <a:latin typeface="Calibri" pitchFamily="34" charset="0"/>
              </a:rPr>
              <a:t>Ty nevieš, že na vyučovanie hračky nepatria? Žiaci si do školy prinesú  zošity, učebnice, peračník a iné pomôcky.</a:t>
            </a:r>
            <a:r>
              <a:rPr lang="sk-SK" sz="2800" b="1"/>
              <a:t>“</a:t>
            </a:r>
            <a:r>
              <a:rPr lang="sk-SK" sz="2800" b="1">
                <a:latin typeface="Calibri" pitchFamily="34" charset="0"/>
              </a:rPr>
              <a:t> </a:t>
            </a:r>
          </a:p>
        </p:txBody>
      </p:sp>
      <p:sp>
        <p:nvSpPr>
          <p:cNvPr id="26" name="Obdĺžnik 25"/>
          <p:cNvSpPr/>
          <p:nvPr/>
        </p:nvSpPr>
        <p:spPr>
          <a:xfrm>
            <a:off x="228600" y="34290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cxnSp>
        <p:nvCxnSpPr>
          <p:cNvPr id="28" name="Rovná spojnica 27"/>
          <p:cNvCxnSpPr/>
          <p:nvPr/>
        </p:nvCxnSpPr>
        <p:spPr>
          <a:xfrm>
            <a:off x="0" y="3429000"/>
            <a:ext cx="167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300" name="Picture 19" descr="C:\Documents and Settings\Owner\Desktop\projekt obrázky\dvere opraven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552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7" descr="gu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0"/>
            <a:ext cx="838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8" descr="12216918-illustration-pencil-bo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91200"/>
            <a:ext cx="914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0" descr="15641972-a-selection-of-office-suppl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479">
            <a:off x="7772400" y="4572000"/>
            <a:ext cx="11858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1" descr="9405980-vector-black-calculator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668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2" descr="1905697-a-set-of-vector-school-stationary-supplies-useful-image-for-school-or-arts-and-crafts-concept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1400"/>
            <a:ext cx="3730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6" descr="per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99">
            <a:off x="6172200" y="5257800"/>
            <a:ext cx="623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1" descr="Nepojmenovaný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81400"/>
            <a:ext cx="1047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8" descr="pai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889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2" descr="13874364-education-objec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6" descr="12384736-karikatura-slon-s-mya-lenkou-bubliny - kópia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0386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4" descr="Nepojmenovaný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1676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BlokTextu 8"/>
          <p:cNvSpPr txBox="1">
            <a:spLocks noChangeArrowheads="1"/>
          </p:cNvSpPr>
          <p:nvPr/>
        </p:nvSpPr>
        <p:spPr bwMode="auto">
          <a:xfrm>
            <a:off x="1905000" y="1371600"/>
            <a:ext cx="1905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8000">
                <a:solidFill>
                  <a:srgbClr val="FF0000"/>
                </a:solidFill>
                <a:latin typeface="Arial Rounded MT Bold" pitchFamily="34" charset="0"/>
              </a:rPr>
              <a:t>?</a:t>
            </a:r>
          </a:p>
        </p:txBody>
      </p:sp>
      <p:pic>
        <p:nvPicPr>
          <p:cNvPr id="12313" name="Picture 4" descr="C:\Users\Roman\AppData\Local\Microsoft\Windows\Temporary Internet Files\Content.IE5\THWRTRNI\MC900436366[1]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8" descr="13667366-illustration-of-a-comical-ladybu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2819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5" name="AutoShape 4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324600"/>
            <a:ext cx="576263" cy="395288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ChangeArrowheads="1"/>
          </p:cNvSpPr>
          <p:nvPr/>
        </p:nvSpPr>
        <p:spPr bwMode="auto">
          <a:xfrm>
            <a:off x="0" y="0"/>
            <a:ext cx="9144000" cy="3581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cxnSp>
        <p:nvCxnSpPr>
          <p:cNvPr id="25" name="Rovná spojnica 24"/>
          <p:cNvCxnSpPr/>
          <p:nvPr/>
        </p:nvCxnSpPr>
        <p:spPr>
          <a:xfrm>
            <a:off x="8534400" y="35814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0" y="3581400"/>
            <a:ext cx="769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álna bublina 7"/>
          <p:cNvSpPr>
            <a:spLocks noChangeArrowheads="1"/>
          </p:cNvSpPr>
          <p:nvPr/>
        </p:nvSpPr>
        <p:spPr bwMode="auto">
          <a:xfrm>
            <a:off x="1828800" y="1828800"/>
            <a:ext cx="3657600" cy="1981200"/>
          </a:xfrm>
          <a:prstGeom prst="wedgeEllipseCallout">
            <a:avLst>
              <a:gd name="adj1" fmla="val -20833"/>
              <a:gd name="adj2" fmla="val 6153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18" name="BlokTextu 8"/>
          <p:cNvSpPr txBox="1">
            <a:spLocks noChangeArrowheads="1"/>
          </p:cNvSpPr>
          <p:nvPr/>
        </p:nvSpPr>
        <p:spPr bwMode="auto">
          <a:xfrm>
            <a:off x="2057400" y="1981200"/>
            <a:ext cx="312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/>
              <a:t>„</a:t>
            </a:r>
            <a:r>
              <a:rPr lang="sk-SK" sz="2800" b="1">
                <a:latin typeface="Calibri" pitchFamily="34" charset="0"/>
              </a:rPr>
              <a:t>Mudrlant, tak ponáhľaj sa! </a:t>
            </a:r>
          </a:p>
          <a:p>
            <a:pPr algn="ctr" eaLnBrk="1" hangingPunct="1"/>
            <a:r>
              <a:rPr lang="sk-SK" sz="2800" b="1">
                <a:latin typeface="Calibri" pitchFamily="34" charset="0"/>
              </a:rPr>
              <a:t>Do školy prídeme neskoro!</a:t>
            </a:r>
            <a:r>
              <a:rPr lang="sk-SK" sz="2800" b="1"/>
              <a:t>“</a:t>
            </a:r>
          </a:p>
        </p:txBody>
      </p:sp>
      <p:pic>
        <p:nvPicPr>
          <p:cNvPr id="13319" name="Picture 14" descr="C:\Users\Roman\AppData\Local\Microsoft\Windows\Temporary Internet Files\Content.IE5\THWRTRNI\MP9004447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C:\Users\Roman\AppData\Local\Microsoft\Windows\Temporary Internet Files\Content.IE5\8KTO0D36\MP9004447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C:\Users\Roman\AppData\Local\Microsoft\Windows\Temporary Internet Files\Content.IE5\BUZNUG6U\MM90039576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C:\Documents and Settings\Owner\Desktop\projekt obrázky\dvere opraven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552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1" descr="Panda : bamboo cartoon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1217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2" descr="Nepojmenovaný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762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3" descr="12035598-illustration-of-an-abacus-with-rainbow-colored-bea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106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4" descr="lam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5" descr="9405980-vector-black-calculator">
            <a:hlinkClick r:id="" action="ppaction://noaction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86400"/>
            <a:ext cx="668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36" descr="aut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37" descr="per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99">
            <a:off x="3124200" y="3962400"/>
            <a:ext cx="623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39" descr="pai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889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0" descr="13874364-education-object - kópia - kóp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7667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41" descr="13874364-education-object - kópia - kópia - kópia - kóp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866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30" descr="14208577-set-of-beach-balls-isolated-on-white-backgroun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0382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4" descr="C:\Users\Roman\AppData\Local\Microsoft\Windows\Temporary Internet Files\Content.IE5\THWRTRNI\MC900436366[1]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48" descr="Obrázok1 - kópia - kópi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"/>
            <a:ext cx="16573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46" descr="záve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51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Rectangle 47"/>
          <p:cNvSpPr>
            <a:spLocks noChangeArrowheads="1"/>
          </p:cNvSpPr>
          <p:nvPr/>
        </p:nvSpPr>
        <p:spPr bwMode="auto">
          <a:xfrm>
            <a:off x="6705600" y="26670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3338" name="Picture 29" descr="14180923-vector-illustration-of-smiling-cartoon-elephant-on-a-ball - kópia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209800"/>
            <a:ext cx="34480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42" descr="Nepojmenovaný 1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905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9" descr="C:\Users\Roman\AppData\Local\Microsoft\Windows\Temporary Internet Files\Content.IE5\F1RDEU9M\MC900433889[1]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49" descr="13699672-illustration-of-a-comical-ladybird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619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324600"/>
            <a:ext cx="576263" cy="395288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7"/>
          <p:cNvSpPr>
            <a:spLocks noChangeArrowheads="1"/>
          </p:cNvSpPr>
          <p:nvPr/>
        </p:nvSpPr>
        <p:spPr bwMode="auto">
          <a:xfrm>
            <a:off x="0" y="0"/>
            <a:ext cx="9144000" cy="3581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4339" name="Picture 36" descr="12384731-karikatura-slon-s-mya-lenkou-bublin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3209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0" descr="11170838-box-of-colored-pencils-20-colors-with-pencil-sharpener-for-home-business-back-to-school-art-pro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941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ovná spojnica 17"/>
          <p:cNvCxnSpPr/>
          <p:nvPr/>
        </p:nvCxnSpPr>
        <p:spPr>
          <a:xfrm>
            <a:off x="5943600" y="35814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 flipH="1">
            <a:off x="0" y="35814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álna bublina 6"/>
          <p:cNvSpPr>
            <a:spLocks noChangeArrowheads="1"/>
          </p:cNvSpPr>
          <p:nvPr/>
        </p:nvSpPr>
        <p:spPr bwMode="auto">
          <a:xfrm>
            <a:off x="5105400" y="152400"/>
            <a:ext cx="3810000" cy="2209800"/>
          </a:xfrm>
          <a:prstGeom prst="wedgeEllipseCallout">
            <a:avLst>
              <a:gd name="adj1" fmla="val -20833"/>
              <a:gd name="adj2" fmla="val 63361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4" name="BlokTextu 7"/>
          <p:cNvSpPr txBox="1">
            <a:spLocks noChangeArrowheads="1"/>
          </p:cNvSpPr>
          <p:nvPr/>
        </p:nvSpPr>
        <p:spPr bwMode="auto">
          <a:xfrm>
            <a:off x="5334000" y="457200"/>
            <a:ext cx="335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k-SK" sz="2800" b="1">
                <a:latin typeface="Calibri" pitchFamily="34" charset="0"/>
              </a:rPr>
              <a:t>Nejdem do školy! Keď tam nemôžu ísť moje hračky, nejdem  ani ja !</a:t>
            </a:r>
          </a:p>
        </p:txBody>
      </p:sp>
      <p:pic>
        <p:nvPicPr>
          <p:cNvPr id="14345" name="Picture 14" descr="C:\Users\Roman\AppData\Local\Microsoft\Windows\Temporary Internet Files\Content.IE5\THWRTRNI\MP9004447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C:\Users\Roman\AppData\Local\Microsoft\Windows\Temporary Internet Files\Content.IE5\8KTO0D36\MP90044479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8" descr="Nepojmenovaný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10541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9" descr="Panda : bamboo cartoon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1217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1" descr="au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3" descr="b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10223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4" descr="Nepojmenovaný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1336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0" descr="School Bus : Isolated yellow school bus. Funny yellow school bus isolated on white background. Vector Illustration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" descr="C:\Users\Roman\AppData\Local\Microsoft\Windows\Temporary Internet Files\Content.IE5\THWRTRNI\MC900436366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Oval 41"/>
          <p:cNvSpPr>
            <a:spLocks noChangeArrowheads="1"/>
          </p:cNvSpPr>
          <p:nvPr/>
        </p:nvSpPr>
        <p:spPr bwMode="auto">
          <a:xfrm>
            <a:off x="2667000" y="1371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55" name="Oval 42"/>
          <p:cNvSpPr>
            <a:spLocks noChangeArrowheads="1"/>
          </p:cNvSpPr>
          <p:nvPr/>
        </p:nvSpPr>
        <p:spPr bwMode="auto">
          <a:xfrm rot="2649448">
            <a:off x="2514600" y="1143000"/>
            <a:ext cx="228600" cy="295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4356" name="Picture 38" descr="lienk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2438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9" descr="C:\Documents and Settings\Owner\Desktop\projekt obrázky\dvere opravené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552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91000" y="6324600"/>
            <a:ext cx="576263" cy="395288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kTextu 25"/>
          <p:cNvSpPr txBox="1"/>
          <p:nvPr/>
        </p:nvSpPr>
        <p:spPr>
          <a:xfrm>
            <a:off x="228600" y="381000"/>
            <a:ext cx="871537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Poradíte Sloníkovi Mudrlantovi, ktoré veci patria do školskej tašky?</a:t>
            </a:r>
          </a:p>
        </p:txBody>
      </p:sp>
      <p:pic>
        <p:nvPicPr>
          <p:cNvPr id="15363" name="Picture 2" descr="C:\Users\Roman\AppData\Local\Microsoft\Windows\Temporary Internet Files\Content.IE5\THWRTRNI\MC900441734[1].png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láčik 31"/>
          <p:cNvSpPr>
            <a:spLocks noChangeArrowheads="1"/>
          </p:cNvSpPr>
          <p:nvPr/>
        </p:nvSpPr>
        <p:spPr bwMode="auto">
          <a:xfrm>
            <a:off x="1066800" y="5029200"/>
            <a:ext cx="1219200" cy="914400"/>
          </a:xfrm>
          <a:prstGeom prst="cloudCallout">
            <a:avLst>
              <a:gd name="adj1" fmla="val -22657"/>
              <a:gd name="adj2" fmla="val 53125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1230" name="Picture 30" descr="Nepojmenovaný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12065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2" name="Picture 32" descr="rob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1235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5" descr="guma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6" name="Picture 36" descr="pl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9478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7" descr="pastelky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5719">
            <a:off x="685800" y="2286000"/>
            <a:ext cx="66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8" descr="pastelka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942">
            <a:off x="1295400" y="2514600"/>
            <a:ext cx="1263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0" descr="strúhatko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1" name="Picture 41" descr="joj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2" name="Picture 42" descr="Nepojmenovaný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4478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44" descr="peračník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1371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50" descr="nožnice2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327">
            <a:off x="2514600" y="1219200"/>
            <a:ext cx="6572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3" name="Picture 53" descr="vla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644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7" name="Picture 57" descr="kolobežk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200"/>
            <a:ext cx="15113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9" name="Picture 59" descr="mack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1473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0" name="Picture 60" descr="kačk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765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62" descr="15128252-geometric-set-over-white-eps-10 - kópia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625">
            <a:off x="4876800" y="4953000"/>
            <a:ext cx="1828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63" descr="9405980-vector-black-calculator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10779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4" name="Picture 64" descr="aut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54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65" descr="pero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799">
            <a:off x="4648200" y="3048000"/>
            <a:ext cx="579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67" descr="Nepojmenovaný 10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388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68" descr="Nepojmenovaný 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76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69" descr="12384731-karikatura-slon-s-mya-lenkou-bubliny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185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AutoShape 7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343400" y="6248400"/>
            <a:ext cx="576263" cy="431800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1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4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2763</TotalTime>
  <Words>111</Words>
  <Application>Microsoft Office PowerPoint</Application>
  <PresentationFormat>Prezentácia na obrazovke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Motív Office</vt:lpstr>
      <vt:lpstr>Tok</vt:lpstr>
      <vt:lpstr>Špička</vt:lpstr>
      <vt:lpstr>Prezentácia programu PowerPoint</vt:lpstr>
      <vt:lpstr>Ako sa Slon Mudrlant  a  Lienka Školienka  chystali do školy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Roman</dc:creator>
  <cp:lastModifiedBy>Uzivatel</cp:lastModifiedBy>
  <cp:revision>122</cp:revision>
  <dcterms:created xsi:type="dcterms:W3CDTF">2012-09-11T14:32:59Z</dcterms:created>
  <dcterms:modified xsi:type="dcterms:W3CDTF">2014-02-20T11:25:32Z</dcterms:modified>
</cp:coreProperties>
</file>